
<file path=[Content_Types].xml><?xml version="1.0" encoding="utf-8"?>
<Types xmlns="http://schemas.openxmlformats.org/package/2006/content-types">
  <Default Extension="emf" ContentType="image/x-emf"/>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2" r:id="rId1"/>
  </p:sldMasterIdLst>
  <p:notesMasterIdLst>
    <p:notesMasterId r:id="rId24"/>
  </p:notesMasterIdLst>
  <p:sldIdLst>
    <p:sldId id="256" r:id="rId2"/>
    <p:sldId id="260" r:id="rId3"/>
    <p:sldId id="261" r:id="rId4"/>
    <p:sldId id="262" r:id="rId5"/>
    <p:sldId id="263" r:id="rId6"/>
    <p:sldId id="264" r:id="rId7"/>
    <p:sldId id="267" r:id="rId8"/>
    <p:sldId id="268" r:id="rId9"/>
    <p:sldId id="269" r:id="rId10"/>
    <p:sldId id="270" r:id="rId11"/>
    <p:sldId id="271" r:id="rId12"/>
    <p:sldId id="273" r:id="rId13"/>
    <p:sldId id="272" r:id="rId14"/>
    <p:sldId id="285" r:id="rId15"/>
    <p:sldId id="277" r:id="rId16"/>
    <p:sldId id="283" r:id="rId17"/>
    <p:sldId id="279" r:id="rId18"/>
    <p:sldId id="278" r:id="rId19"/>
    <p:sldId id="281" r:id="rId20"/>
    <p:sldId id="280" r:id="rId21"/>
    <p:sldId id="282" r:id="rId22"/>
    <p:sldId id="284" r:id="rId23"/>
  </p:sldIdLst>
  <p:sldSz cx="24384000" cy="13716000"/>
  <p:notesSz cx="6858000" cy="9144000"/>
  <p:embeddedFontLst>
    <p:embeddedFont>
      <p:font typeface="Google Sans" panose="020B0604020202020204" charset="0"/>
      <p:regular r:id="rId25"/>
      <p:bold r:id="rId26"/>
      <p:italic r:id="rId27"/>
      <p:boldItalic r:id="rId28"/>
    </p:embeddedFont>
    <p:embeddedFont>
      <p:font typeface="Helvetica Neue" panose="020B0604020202020204" charset="0"/>
      <p:regular r:id="rId29"/>
      <p:bold r:id="rId30"/>
      <p:italic r:id="rId31"/>
      <p:boldItalic r:id="rId32"/>
    </p:embeddedFont>
    <p:embeddedFont>
      <p:font typeface="Open Sans Light" pitchFamily="2" charset="0"/>
      <p:regular r:id="rId33"/>
      <p:bold r:id="rId34"/>
      <p:italic r:id="rId35"/>
      <p:boldItalic r:id="rId36"/>
    </p:embeddedFont>
    <p:embeddedFont>
      <p:font typeface="Roboto Mono" panose="00000009000000000000" pitchFamily="49" charset="0"/>
      <p:regular r:id="rId37"/>
      <p:bold r:id="rId38"/>
      <p:italic r:id="rId39"/>
      <p:boldItalic r:id="rId4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7D46E91-886E-4B4C-8808-F3E6FBC4A80A}" v="4" dt="2022-11-25T22:41:06.37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41" d="100"/>
          <a:sy n="41" d="100"/>
        </p:scale>
        <p:origin x="276"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9" Type="http://schemas.openxmlformats.org/officeDocument/2006/relationships/font" Target="fonts/font15.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10.fntdata"/><Relationship Id="rId42"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font" Target="fonts/font14.fntdata"/><Relationship Id="rId46"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5.fntdata"/><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font" Target="fonts/font13.fntdata"/><Relationship Id="rId40" Type="http://schemas.openxmlformats.org/officeDocument/2006/relationships/font" Target="fonts/font16.fntdata"/><Relationship Id="rId45"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36" Type="http://schemas.openxmlformats.org/officeDocument/2006/relationships/font" Target="fonts/font1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 Id="rId43"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hmed Mohammed" userId="7863e896f531c26c" providerId="LiveId" clId="{C7D46E91-886E-4B4C-8808-F3E6FBC4A80A}"/>
    <pc:docChg chg="undo custSel addSld delSld modSld sldOrd">
      <pc:chgData name="Ahmed Mohammed" userId="7863e896f531c26c" providerId="LiveId" clId="{C7D46E91-886E-4B4C-8808-F3E6FBC4A80A}" dt="2023-02-16T22:11:22.593" v="798" actId="1076"/>
      <pc:docMkLst>
        <pc:docMk/>
      </pc:docMkLst>
      <pc:sldChg chg="addSp delSp modSp mod modClrScheme chgLayout">
        <pc:chgData name="Ahmed Mohammed" userId="7863e896f531c26c" providerId="LiveId" clId="{C7D46E91-886E-4B4C-8808-F3E6FBC4A80A}" dt="2022-11-25T22:13:22.664" v="513" actId="700"/>
        <pc:sldMkLst>
          <pc:docMk/>
          <pc:sldMk cId="0" sldId="256"/>
        </pc:sldMkLst>
        <pc:spChg chg="add del mod">
          <ac:chgData name="Ahmed Mohammed" userId="7863e896f531c26c" providerId="LiveId" clId="{C7D46E91-886E-4B4C-8808-F3E6FBC4A80A}" dt="2022-11-25T21:32:41.683" v="199" actId="478"/>
          <ac:spMkLst>
            <pc:docMk/>
            <pc:sldMk cId="0" sldId="256"/>
            <ac:spMk id="3" creationId="{8B2F9A08-E3A4-61B4-D17F-B0312036FC5E}"/>
          </ac:spMkLst>
        </pc:spChg>
        <pc:spChg chg="add del mod">
          <ac:chgData name="Ahmed Mohammed" userId="7863e896f531c26c" providerId="LiveId" clId="{C7D46E91-886E-4B4C-8808-F3E6FBC4A80A}" dt="2022-11-25T21:32:41.683" v="199" actId="478"/>
          <ac:spMkLst>
            <pc:docMk/>
            <pc:sldMk cId="0" sldId="256"/>
            <ac:spMk id="5" creationId="{FEFF2F43-3281-C093-562B-0F266C476140}"/>
          </ac:spMkLst>
        </pc:spChg>
        <pc:spChg chg="add del mod">
          <ac:chgData name="Ahmed Mohammed" userId="7863e896f531c26c" providerId="LiveId" clId="{C7D46E91-886E-4B4C-8808-F3E6FBC4A80A}" dt="2022-11-25T22:10:57.309" v="472" actId="700"/>
          <ac:spMkLst>
            <pc:docMk/>
            <pc:sldMk cId="0" sldId="256"/>
            <ac:spMk id="6" creationId="{264FD685-583F-9724-A8AA-ABBA7FD6A451}"/>
          </ac:spMkLst>
        </pc:spChg>
        <pc:spChg chg="add del mod">
          <ac:chgData name="Ahmed Mohammed" userId="7863e896f531c26c" providerId="LiveId" clId="{C7D46E91-886E-4B4C-8808-F3E6FBC4A80A}" dt="2022-11-25T22:10:57.309" v="472" actId="700"/>
          <ac:spMkLst>
            <pc:docMk/>
            <pc:sldMk cId="0" sldId="256"/>
            <ac:spMk id="7" creationId="{C5B6394E-F887-C53C-DE4A-12342E477477}"/>
          </ac:spMkLst>
        </pc:spChg>
        <pc:spChg chg="add del mod">
          <ac:chgData name="Ahmed Mohammed" userId="7863e896f531c26c" providerId="LiveId" clId="{C7D46E91-886E-4B4C-8808-F3E6FBC4A80A}" dt="2022-11-25T22:10:57.309" v="472" actId="700"/>
          <ac:spMkLst>
            <pc:docMk/>
            <pc:sldMk cId="0" sldId="256"/>
            <ac:spMk id="8" creationId="{FEA8396E-2939-991B-CCFD-FD0D400C62D4}"/>
          </ac:spMkLst>
        </pc:spChg>
        <pc:spChg chg="add mod ord">
          <ac:chgData name="Ahmed Mohammed" userId="7863e896f531c26c" providerId="LiveId" clId="{C7D46E91-886E-4B4C-8808-F3E6FBC4A80A}" dt="2022-11-25T22:13:22.664" v="513" actId="700"/>
          <ac:spMkLst>
            <pc:docMk/>
            <pc:sldMk cId="0" sldId="256"/>
            <ac:spMk id="9" creationId="{6DC185C1-4BEE-7047-EB0F-DC461956D622}"/>
          </ac:spMkLst>
        </pc:spChg>
        <pc:spChg chg="add del mod">
          <ac:chgData name="Ahmed Mohammed" userId="7863e896f531c26c" providerId="LiveId" clId="{C7D46E91-886E-4B4C-8808-F3E6FBC4A80A}" dt="2022-11-25T22:11:26.396" v="476" actId="478"/>
          <ac:spMkLst>
            <pc:docMk/>
            <pc:sldMk cId="0" sldId="256"/>
            <ac:spMk id="10" creationId="{16386E8A-3B59-78AE-134D-020A33AA72F3}"/>
          </ac:spMkLst>
        </pc:spChg>
        <pc:spChg chg="add del mod">
          <ac:chgData name="Ahmed Mohammed" userId="7863e896f531c26c" providerId="LiveId" clId="{C7D46E91-886E-4B4C-8808-F3E6FBC4A80A}" dt="2022-11-25T22:11:29.805" v="478" actId="478"/>
          <ac:spMkLst>
            <pc:docMk/>
            <pc:sldMk cId="0" sldId="256"/>
            <ac:spMk id="11" creationId="{5A0A842C-F234-469D-FBC4-F2249D019034}"/>
          </ac:spMkLst>
        </pc:spChg>
        <pc:spChg chg="add del mod ord">
          <ac:chgData name="Ahmed Mohammed" userId="7863e896f531c26c" providerId="LiveId" clId="{C7D46E91-886E-4B4C-8808-F3E6FBC4A80A}" dt="2022-11-25T22:13:22.664" v="513" actId="700"/>
          <ac:spMkLst>
            <pc:docMk/>
            <pc:sldMk cId="0" sldId="256"/>
            <ac:spMk id="12" creationId="{8FEB7903-5CF0-B09E-968E-4DCFFE995F51}"/>
          </ac:spMkLst>
        </pc:spChg>
        <pc:spChg chg="add del mod ord">
          <ac:chgData name="Ahmed Mohammed" userId="7863e896f531c26c" providerId="LiveId" clId="{C7D46E91-886E-4B4C-8808-F3E6FBC4A80A}" dt="2022-11-25T22:13:22.664" v="513" actId="700"/>
          <ac:spMkLst>
            <pc:docMk/>
            <pc:sldMk cId="0" sldId="256"/>
            <ac:spMk id="13" creationId="{70C8B701-A578-3157-542B-E924906BF69A}"/>
          </ac:spMkLst>
        </pc:spChg>
        <pc:spChg chg="del mod">
          <ac:chgData name="Ahmed Mohammed" userId="7863e896f531c26c" providerId="LiveId" clId="{C7D46E91-886E-4B4C-8808-F3E6FBC4A80A}" dt="2022-11-25T21:13:48.644" v="108" actId="478"/>
          <ac:spMkLst>
            <pc:docMk/>
            <pc:sldMk cId="0" sldId="256"/>
            <ac:spMk id="114" creationId="{00000000-0000-0000-0000-000000000000}"/>
          </ac:spMkLst>
        </pc:spChg>
        <pc:spChg chg="del mod">
          <ac:chgData name="Ahmed Mohammed" userId="7863e896f531c26c" providerId="LiveId" clId="{C7D46E91-886E-4B4C-8808-F3E6FBC4A80A}" dt="2022-11-25T21:13:48.644" v="108" actId="478"/>
          <ac:spMkLst>
            <pc:docMk/>
            <pc:sldMk cId="0" sldId="256"/>
            <ac:spMk id="115" creationId="{00000000-0000-0000-0000-000000000000}"/>
          </ac:spMkLst>
        </pc:spChg>
        <pc:spChg chg="del mod">
          <ac:chgData name="Ahmed Mohammed" userId="7863e896f531c26c" providerId="LiveId" clId="{C7D46E91-886E-4B4C-8808-F3E6FBC4A80A}" dt="2022-11-25T21:13:56.280" v="112" actId="478"/>
          <ac:spMkLst>
            <pc:docMk/>
            <pc:sldMk cId="0" sldId="256"/>
            <ac:spMk id="116" creationId="{00000000-0000-0000-0000-000000000000}"/>
          </ac:spMkLst>
        </pc:spChg>
        <pc:picChg chg="del mod">
          <ac:chgData name="Ahmed Mohammed" userId="7863e896f531c26c" providerId="LiveId" clId="{C7D46E91-886E-4B4C-8808-F3E6FBC4A80A}" dt="2022-11-25T21:13:48.644" v="108" actId="478"/>
          <ac:picMkLst>
            <pc:docMk/>
            <pc:sldMk cId="0" sldId="256"/>
            <ac:picMk id="113" creationId="{00000000-0000-0000-0000-000000000000}"/>
          </ac:picMkLst>
        </pc:picChg>
      </pc:sldChg>
      <pc:sldChg chg="del">
        <pc:chgData name="Ahmed Mohammed" userId="7863e896f531c26c" providerId="LiveId" clId="{C7D46E91-886E-4B4C-8808-F3E6FBC4A80A}" dt="2022-11-25T20:57:29.320" v="11" actId="47"/>
        <pc:sldMkLst>
          <pc:docMk/>
          <pc:sldMk cId="0" sldId="257"/>
        </pc:sldMkLst>
      </pc:sldChg>
      <pc:sldChg chg="del">
        <pc:chgData name="Ahmed Mohammed" userId="7863e896f531c26c" providerId="LiveId" clId="{C7D46E91-886E-4B4C-8808-F3E6FBC4A80A}" dt="2022-11-25T20:57:28.325" v="10" actId="47"/>
        <pc:sldMkLst>
          <pc:docMk/>
          <pc:sldMk cId="0" sldId="258"/>
        </pc:sldMkLst>
      </pc:sldChg>
      <pc:sldChg chg="del">
        <pc:chgData name="Ahmed Mohammed" userId="7863e896f531c26c" providerId="LiveId" clId="{C7D46E91-886E-4B4C-8808-F3E6FBC4A80A}" dt="2022-11-25T20:57:27.260" v="9" actId="47"/>
        <pc:sldMkLst>
          <pc:docMk/>
          <pc:sldMk cId="0" sldId="259"/>
        </pc:sldMkLst>
      </pc:sldChg>
      <pc:sldChg chg="delSp modSp mod">
        <pc:chgData name="Ahmed Mohammed" userId="7863e896f531c26c" providerId="LiveId" clId="{C7D46E91-886E-4B4C-8808-F3E6FBC4A80A}" dt="2022-11-25T21:32:48.091" v="200" actId="478"/>
        <pc:sldMkLst>
          <pc:docMk/>
          <pc:sldMk cId="0" sldId="260"/>
        </pc:sldMkLst>
        <pc:spChg chg="mod">
          <ac:chgData name="Ahmed Mohammed" userId="7863e896f531c26c" providerId="LiveId" clId="{C7D46E91-886E-4B4C-8808-F3E6FBC4A80A}" dt="2022-11-25T21:31:09.650" v="188" actId="1076"/>
          <ac:spMkLst>
            <pc:docMk/>
            <pc:sldMk cId="0" sldId="260"/>
            <ac:spMk id="145" creationId="{00000000-0000-0000-0000-000000000000}"/>
          </ac:spMkLst>
        </pc:spChg>
        <pc:spChg chg="del mod">
          <ac:chgData name="Ahmed Mohammed" userId="7863e896f531c26c" providerId="LiveId" clId="{C7D46E91-886E-4B4C-8808-F3E6FBC4A80A}" dt="2022-11-25T21:32:48.091" v="200" actId="478"/>
          <ac:spMkLst>
            <pc:docMk/>
            <pc:sldMk cId="0" sldId="260"/>
            <ac:spMk id="146" creationId="{00000000-0000-0000-0000-000000000000}"/>
          </ac:spMkLst>
        </pc:spChg>
        <pc:spChg chg="mod">
          <ac:chgData name="Ahmed Mohammed" userId="7863e896f531c26c" providerId="LiveId" clId="{C7D46E91-886E-4B4C-8808-F3E6FBC4A80A}" dt="2022-11-25T20:55:23.253" v="8" actId="14100"/>
          <ac:spMkLst>
            <pc:docMk/>
            <pc:sldMk cId="0" sldId="260"/>
            <ac:spMk id="147" creationId="{00000000-0000-0000-0000-000000000000}"/>
          </ac:spMkLst>
        </pc:spChg>
      </pc:sldChg>
      <pc:sldChg chg="delSp modSp mod">
        <pc:chgData name="Ahmed Mohammed" userId="7863e896f531c26c" providerId="LiveId" clId="{C7D46E91-886E-4B4C-8808-F3E6FBC4A80A}" dt="2022-11-25T21:34:40.939" v="211" actId="14100"/>
        <pc:sldMkLst>
          <pc:docMk/>
          <pc:sldMk cId="0" sldId="261"/>
        </pc:sldMkLst>
        <pc:spChg chg="del mod">
          <ac:chgData name="Ahmed Mohammed" userId="7863e896f531c26c" providerId="LiveId" clId="{C7D46E91-886E-4B4C-8808-F3E6FBC4A80A}" dt="2022-11-25T21:32:56.448" v="201" actId="478"/>
          <ac:spMkLst>
            <pc:docMk/>
            <pc:sldMk cId="0" sldId="261"/>
            <ac:spMk id="152" creationId="{00000000-0000-0000-0000-000000000000}"/>
          </ac:spMkLst>
        </pc:spChg>
        <pc:spChg chg="mod">
          <ac:chgData name="Ahmed Mohammed" userId="7863e896f531c26c" providerId="LiveId" clId="{C7D46E91-886E-4B4C-8808-F3E6FBC4A80A}" dt="2022-11-25T21:34:40.939" v="211" actId="14100"/>
          <ac:spMkLst>
            <pc:docMk/>
            <pc:sldMk cId="0" sldId="261"/>
            <ac:spMk id="153" creationId="{00000000-0000-0000-0000-000000000000}"/>
          </ac:spMkLst>
        </pc:spChg>
        <pc:spChg chg="mod">
          <ac:chgData name="Ahmed Mohammed" userId="7863e896f531c26c" providerId="LiveId" clId="{C7D46E91-886E-4B4C-8808-F3E6FBC4A80A}" dt="2022-11-25T21:00:21.992" v="53" actId="20577"/>
          <ac:spMkLst>
            <pc:docMk/>
            <pc:sldMk cId="0" sldId="261"/>
            <ac:spMk id="154" creationId="{00000000-0000-0000-0000-000000000000}"/>
          </ac:spMkLst>
        </pc:spChg>
      </pc:sldChg>
      <pc:sldChg chg="addSp delSp modSp mod">
        <pc:chgData name="Ahmed Mohammed" userId="7863e896f531c26c" providerId="LiveId" clId="{C7D46E91-886E-4B4C-8808-F3E6FBC4A80A}" dt="2022-11-25T22:15:02.302" v="529" actId="478"/>
        <pc:sldMkLst>
          <pc:docMk/>
          <pc:sldMk cId="0" sldId="262"/>
        </pc:sldMkLst>
        <pc:spChg chg="add del mod">
          <ac:chgData name="Ahmed Mohammed" userId="7863e896f531c26c" providerId="LiveId" clId="{C7D46E91-886E-4B4C-8808-F3E6FBC4A80A}" dt="2022-11-25T21:33:11.492" v="204" actId="478"/>
          <ac:spMkLst>
            <pc:docMk/>
            <pc:sldMk cId="0" sldId="262"/>
            <ac:spMk id="5" creationId="{B5E52E02-93E5-5419-82CC-8BABAD0432F8}"/>
          </ac:spMkLst>
        </pc:spChg>
        <pc:spChg chg="add del mod">
          <ac:chgData name="Ahmed Mohammed" userId="7863e896f531c26c" providerId="LiveId" clId="{C7D46E91-886E-4B4C-8808-F3E6FBC4A80A}" dt="2022-11-25T22:15:02.302" v="529" actId="478"/>
          <ac:spMkLst>
            <pc:docMk/>
            <pc:sldMk cId="0" sldId="262"/>
            <ac:spMk id="159" creationId="{00000000-0000-0000-0000-000000000000}"/>
          </ac:spMkLst>
        </pc:spChg>
        <pc:spChg chg="mod">
          <ac:chgData name="Ahmed Mohammed" userId="7863e896f531c26c" providerId="LiveId" clId="{C7D46E91-886E-4B4C-8808-F3E6FBC4A80A}" dt="2022-11-25T21:03:54.552" v="68" actId="14100"/>
          <ac:spMkLst>
            <pc:docMk/>
            <pc:sldMk cId="0" sldId="262"/>
            <ac:spMk id="160" creationId="{00000000-0000-0000-0000-000000000000}"/>
          </ac:spMkLst>
        </pc:spChg>
        <pc:spChg chg="mod">
          <ac:chgData name="Ahmed Mohammed" userId="7863e896f531c26c" providerId="LiveId" clId="{C7D46E91-886E-4B4C-8808-F3E6FBC4A80A}" dt="2022-11-25T21:02:55.705" v="57"/>
          <ac:spMkLst>
            <pc:docMk/>
            <pc:sldMk cId="0" sldId="262"/>
            <ac:spMk id="161" creationId="{00000000-0000-0000-0000-000000000000}"/>
          </ac:spMkLst>
        </pc:spChg>
        <pc:picChg chg="add mod">
          <ac:chgData name="Ahmed Mohammed" userId="7863e896f531c26c" providerId="LiveId" clId="{C7D46E91-886E-4B4C-8808-F3E6FBC4A80A}" dt="2022-11-25T21:04:06.490" v="72" actId="1076"/>
          <ac:picMkLst>
            <pc:docMk/>
            <pc:sldMk cId="0" sldId="262"/>
            <ac:picMk id="3" creationId="{74EE0FCB-4098-C80E-47B0-B6B0AAD4AACD}"/>
          </ac:picMkLst>
        </pc:picChg>
      </pc:sldChg>
      <pc:sldChg chg="delSp modSp mod">
        <pc:chgData name="Ahmed Mohammed" userId="7863e896f531c26c" providerId="LiveId" clId="{C7D46E91-886E-4B4C-8808-F3E6FBC4A80A}" dt="2022-11-25T22:15:22.575" v="533" actId="1076"/>
        <pc:sldMkLst>
          <pc:docMk/>
          <pc:sldMk cId="0" sldId="263"/>
        </pc:sldMkLst>
        <pc:spChg chg="del mod">
          <ac:chgData name="Ahmed Mohammed" userId="7863e896f531c26c" providerId="LiveId" clId="{C7D46E91-886E-4B4C-8808-F3E6FBC4A80A}" dt="2022-11-25T22:15:16.324" v="532" actId="478"/>
          <ac:spMkLst>
            <pc:docMk/>
            <pc:sldMk cId="0" sldId="263"/>
            <ac:spMk id="166" creationId="{00000000-0000-0000-0000-000000000000}"/>
          </ac:spMkLst>
        </pc:spChg>
        <pc:spChg chg="mod">
          <ac:chgData name="Ahmed Mohammed" userId="7863e896f531c26c" providerId="LiveId" clId="{C7D46E91-886E-4B4C-8808-F3E6FBC4A80A}" dt="2022-11-25T22:15:22.575" v="533" actId="1076"/>
          <ac:spMkLst>
            <pc:docMk/>
            <pc:sldMk cId="0" sldId="263"/>
            <ac:spMk id="167" creationId="{00000000-0000-0000-0000-000000000000}"/>
          </ac:spMkLst>
        </pc:spChg>
        <pc:spChg chg="mod">
          <ac:chgData name="Ahmed Mohammed" userId="7863e896f531c26c" providerId="LiveId" clId="{C7D46E91-886E-4B4C-8808-F3E6FBC4A80A}" dt="2022-11-25T21:04:35.216" v="73"/>
          <ac:spMkLst>
            <pc:docMk/>
            <pc:sldMk cId="0" sldId="263"/>
            <ac:spMk id="168" creationId="{00000000-0000-0000-0000-000000000000}"/>
          </ac:spMkLst>
        </pc:spChg>
      </pc:sldChg>
      <pc:sldChg chg="delSp modSp mod">
        <pc:chgData name="Ahmed Mohammed" userId="7863e896f531c26c" providerId="LiveId" clId="{C7D46E91-886E-4B4C-8808-F3E6FBC4A80A}" dt="2022-11-25T22:15:39.490" v="537" actId="1076"/>
        <pc:sldMkLst>
          <pc:docMk/>
          <pc:sldMk cId="0" sldId="264"/>
        </pc:sldMkLst>
        <pc:spChg chg="del mod">
          <ac:chgData name="Ahmed Mohammed" userId="7863e896f531c26c" providerId="LiveId" clId="{C7D46E91-886E-4B4C-8808-F3E6FBC4A80A}" dt="2022-11-25T22:15:32.524" v="536" actId="478"/>
          <ac:spMkLst>
            <pc:docMk/>
            <pc:sldMk cId="0" sldId="264"/>
            <ac:spMk id="173" creationId="{00000000-0000-0000-0000-000000000000}"/>
          </ac:spMkLst>
        </pc:spChg>
        <pc:spChg chg="mod">
          <ac:chgData name="Ahmed Mohammed" userId="7863e896f531c26c" providerId="LiveId" clId="{C7D46E91-886E-4B4C-8808-F3E6FBC4A80A}" dt="2022-11-25T22:15:39.490" v="537" actId="1076"/>
          <ac:spMkLst>
            <pc:docMk/>
            <pc:sldMk cId="0" sldId="264"/>
            <ac:spMk id="174" creationId="{00000000-0000-0000-0000-000000000000}"/>
          </ac:spMkLst>
        </pc:spChg>
        <pc:spChg chg="mod">
          <ac:chgData name="Ahmed Mohammed" userId="7863e896f531c26c" providerId="LiveId" clId="{C7D46E91-886E-4B4C-8808-F3E6FBC4A80A}" dt="2022-11-25T21:06:18.758" v="82"/>
          <ac:spMkLst>
            <pc:docMk/>
            <pc:sldMk cId="0" sldId="264"/>
            <ac:spMk id="175" creationId="{00000000-0000-0000-0000-000000000000}"/>
          </ac:spMkLst>
        </pc:spChg>
      </pc:sldChg>
      <pc:sldChg chg="addSp delSp modSp del mod">
        <pc:chgData name="Ahmed Mohammed" userId="7863e896f531c26c" providerId="LiveId" clId="{C7D46E91-886E-4B4C-8808-F3E6FBC4A80A}" dt="2022-11-25T21:10:38.913" v="94" actId="47"/>
        <pc:sldMkLst>
          <pc:docMk/>
          <pc:sldMk cId="0" sldId="265"/>
        </pc:sldMkLst>
        <pc:spChg chg="add mod">
          <ac:chgData name="Ahmed Mohammed" userId="7863e896f531c26c" providerId="LiveId" clId="{C7D46E91-886E-4B4C-8808-F3E6FBC4A80A}" dt="2022-11-25T21:08:01.933" v="93" actId="478"/>
          <ac:spMkLst>
            <pc:docMk/>
            <pc:sldMk cId="0" sldId="265"/>
            <ac:spMk id="3" creationId="{6FA1947C-D100-7879-DFA5-472D6C19D8C9}"/>
          </ac:spMkLst>
        </pc:spChg>
        <pc:spChg chg="add mod">
          <ac:chgData name="Ahmed Mohammed" userId="7863e896f531c26c" providerId="LiveId" clId="{C7D46E91-886E-4B4C-8808-F3E6FBC4A80A}" dt="2022-11-25T21:08:01.933" v="93" actId="478"/>
          <ac:spMkLst>
            <pc:docMk/>
            <pc:sldMk cId="0" sldId="265"/>
            <ac:spMk id="5" creationId="{F75BB09D-9591-4425-DF59-9A2D214A7357}"/>
          </ac:spMkLst>
        </pc:spChg>
        <pc:spChg chg="add mod">
          <ac:chgData name="Ahmed Mohammed" userId="7863e896f531c26c" providerId="LiveId" clId="{C7D46E91-886E-4B4C-8808-F3E6FBC4A80A}" dt="2022-11-25T21:08:01.933" v="93" actId="478"/>
          <ac:spMkLst>
            <pc:docMk/>
            <pc:sldMk cId="0" sldId="265"/>
            <ac:spMk id="7" creationId="{38F9317E-CB29-7F3B-A5BB-7B222CB16D2F}"/>
          </ac:spMkLst>
        </pc:spChg>
        <pc:spChg chg="del">
          <ac:chgData name="Ahmed Mohammed" userId="7863e896f531c26c" providerId="LiveId" clId="{C7D46E91-886E-4B4C-8808-F3E6FBC4A80A}" dt="2022-11-25T21:08:01.933" v="93" actId="478"/>
          <ac:spMkLst>
            <pc:docMk/>
            <pc:sldMk cId="0" sldId="265"/>
            <ac:spMk id="180" creationId="{00000000-0000-0000-0000-000000000000}"/>
          </ac:spMkLst>
        </pc:spChg>
        <pc:spChg chg="del">
          <ac:chgData name="Ahmed Mohammed" userId="7863e896f531c26c" providerId="LiveId" clId="{C7D46E91-886E-4B4C-8808-F3E6FBC4A80A}" dt="2022-11-25T21:08:01.933" v="93" actId="478"/>
          <ac:spMkLst>
            <pc:docMk/>
            <pc:sldMk cId="0" sldId="265"/>
            <ac:spMk id="181" creationId="{00000000-0000-0000-0000-000000000000}"/>
          </ac:spMkLst>
        </pc:spChg>
        <pc:spChg chg="del">
          <ac:chgData name="Ahmed Mohammed" userId="7863e896f531c26c" providerId="LiveId" clId="{C7D46E91-886E-4B4C-8808-F3E6FBC4A80A}" dt="2022-11-25T21:08:01.933" v="93" actId="478"/>
          <ac:spMkLst>
            <pc:docMk/>
            <pc:sldMk cId="0" sldId="265"/>
            <ac:spMk id="182" creationId="{00000000-0000-0000-0000-000000000000}"/>
          </ac:spMkLst>
        </pc:spChg>
      </pc:sldChg>
      <pc:sldChg chg="modSp del mod">
        <pc:chgData name="Ahmed Mohammed" userId="7863e896f531c26c" providerId="LiveId" clId="{C7D46E91-886E-4B4C-8808-F3E6FBC4A80A}" dt="2022-11-25T21:22:45.923" v="121" actId="47"/>
        <pc:sldMkLst>
          <pc:docMk/>
          <pc:sldMk cId="0" sldId="266"/>
        </pc:sldMkLst>
        <pc:spChg chg="mod">
          <ac:chgData name="Ahmed Mohammed" userId="7863e896f531c26c" providerId="LiveId" clId="{C7D46E91-886E-4B4C-8808-F3E6FBC4A80A}" dt="2022-11-25T21:22:23.506" v="120" actId="20577"/>
          <ac:spMkLst>
            <pc:docMk/>
            <pc:sldMk cId="0" sldId="266"/>
            <ac:spMk id="187" creationId="{00000000-0000-0000-0000-000000000000}"/>
          </ac:spMkLst>
        </pc:spChg>
      </pc:sldChg>
      <pc:sldChg chg="addSp delSp modSp mod">
        <pc:chgData name="Ahmed Mohammed" userId="7863e896f531c26c" providerId="LiveId" clId="{C7D46E91-886E-4B4C-8808-F3E6FBC4A80A}" dt="2022-11-25T21:24:16.345" v="139" actId="14100"/>
        <pc:sldMkLst>
          <pc:docMk/>
          <pc:sldMk cId="0" sldId="267"/>
        </pc:sldMkLst>
        <pc:spChg chg="mod">
          <ac:chgData name="Ahmed Mohammed" userId="7863e896f531c26c" providerId="LiveId" clId="{C7D46E91-886E-4B4C-8808-F3E6FBC4A80A}" dt="2022-11-25T21:22:50.599" v="122"/>
          <ac:spMkLst>
            <pc:docMk/>
            <pc:sldMk cId="0" sldId="267"/>
            <ac:spMk id="192" creationId="{00000000-0000-0000-0000-000000000000}"/>
          </ac:spMkLst>
        </pc:spChg>
        <pc:spChg chg="mod">
          <ac:chgData name="Ahmed Mohammed" userId="7863e896f531c26c" providerId="LiveId" clId="{C7D46E91-886E-4B4C-8808-F3E6FBC4A80A}" dt="2022-11-25T21:22:55.446" v="123" actId="20577"/>
          <ac:spMkLst>
            <pc:docMk/>
            <pc:sldMk cId="0" sldId="267"/>
            <ac:spMk id="193" creationId="{00000000-0000-0000-0000-000000000000}"/>
          </ac:spMkLst>
        </pc:spChg>
        <pc:picChg chg="add">
          <ac:chgData name="Ahmed Mohammed" userId="7863e896f531c26c" providerId="LiveId" clId="{C7D46E91-886E-4B4C-8808-F3E6FBC4A80A}" dt="2022-11-25T21:23:26.588" v="124" actId="22"/>
          <ac:picMkLst>
            <pc:docMk/>
            <pc:sldMk cId="0" sldId="267"/>
            <ac:picMk id="3" creationId="{B7C2F3C4-91A3-73D2-E5D5-66CD52AA0ED4}"/>
          </ac:picMkLst>
        </pc:picChg>
        <pc:picChg chg="add mod">
          <ac:chgData name="Ahmed Mohammed" userId="7863e896f531c26c" providerId="LiveId" clId="{C7D46E91-886E-4B4C-8808-F3E6FBC4A80A}" dt="2022-11-25T21:24:16.345" v="139" actId="14100"/>
          <ac:picMkLst>
            <pc:docMk/>
            <pc:sldMk cId="0" sldId="267"/>
            <ac:picMk id="5" creationId="{D2AA5831-8542-7CBE-70AF-59F780E2B278}"/>
          </ac:picMkLst>
        </pc:picChg>
        <pc:picChg chg="add del mod">
          <ac:chgData name="Ahmed Mohammed" userId="7863e896f531c26c" providerId="LiveId" clId="{C7D46E91-886E-4B4C-8808-F3E6FBC4A80A}" dt="2022-11-25T21:23:43.974" v="129" actId="478"/>
          <ac:picMkLst>
            <pc:docMk/>
            <pc:sldMk cId="0" sldId="267"/>
            <ac:picMk id="7" creationId="{8E1DE2D3-B865-DEC0-6A08-BCF63A20546D}"/>
          </ac:picMkLst>
        </pc:picChg>
      </pc:sldChg>
      <pc:sldChg chg="addSp delSp modSp mod">
        <pc:chgData name="Ahmed Mohammed" userId="7863e896f531c26c" providerId="LiveId" clId="{C7D46E91-886E-4B4C-8808-F3E6FBC4A80A}" dt="2022-11-25T22:14:46.598" v="526" actId="478"/>
        <pc:sldMkLst>
          <pc:docMk/>
          <pc:sldMk cId="0" sldId="268"/>
        </pc:sldMkLst>
        <pc:spChg chg="add del mod">
          <ac:chgData name="Ahmed Mohammed" userId="7863e896f531c26c" providerId="LiveId" clId="{C7D46E91-886E-4B4C-8808-F3E6FBC4A80A}" dt="2022-11-25T22:14:35.916" v="523" actId="478"/>
          <ac:spMkLst>
            <pc:docMk/>
            <pc:sldMk cId="0" sldId="268"/>
            <ac:spMk id="3" creationId="{AF436275-420F-3B25-E90D-59FA9A9252BD}"/>
          </ac:spMkLst>
        </pc:spChg>
        <pc:spChg chg="add del mod">
          <ac:chgData name="Ahmed Mohammed" userId="7863e896f531c26c" providerId="LiveId" clId="{C7D46E91-886E-4B4C-8808-F3E6FBC4A80A}" dt="2022-11-25T22:14:46.598" v="526" actId="478"/>
          <ac:spMkLst>
            <pc:docMk/>
            <pc:sldMk cId="0" sldId="268"/>
            <ac:spMk id="5" creationId="{0A604265-7735-D4C6-2B18-563D95E4F50A}"/>
          </ac:spMkLst>
        </pc:spChg>
        <pc:spChg chg="mod">
          <ac:chgData name="Ahmed Mohammed" userId="7863e896f531c26c" providerId="LiveId" clId="{C7D46E91-886E-4B4C-8808-F3E6FBC4A80A}" dt="2022-11-25T21:24:28.995" v="140"/>
          <ac:spMkLst>
            <pc:docMk/>
            <pc:sldMk cId="0" sldId="268"/>
            <ac:spMk id="199" creationId="{00000000-0000-0000-0000-000000000000}"/>
          </ac:spMkLst>
        </pc:spChg>
        <pc:spChg chg="mod">
          <ac:chgData name="Ahmed Mohammed" userId="7863e896f531c26c" providerId="LiveId" clId="{C7D46E91-886E-4B4C-8808-F3E6FBC4A80A}" dt="2022-11-25T22:14:35.197" v="522" actId="113"/>
          <ac:spMkLst>
            <pc:docMk/>
            <pc:sldMk cId="0" sldId="268"/>
            <ac:spMk id="200" creationId="{00000000-0000-0000-0000-000000000000}"/>
          </ac:spMkLst>
        </pc:spChg>
        <pc:spChg chg="add del mod">
          <ac:chgData name="Ahmed Mohammed" userId="7863e896f531c26c" providerId="LiveId" clId="{C7D46E91-886E-4B4C-8808-F3E6FBC4A80A}" dt="2022-11-25T22:14:40.057" v="524" actId="478"/>
          <ac:spMkLst>
            <pc:docMk/>
            <pc:sldMk cId="0" sldId="268"/>
            <ac:spMk id="201" creationId="{00000000-0000-0000-0000-000000000000}"/>
          </ac:spMkLst>
        </pc:spChg>
      </pc:sldChg>
      <pc:sldChg chg="addSp delSp modSp mod">
        <pc:chgData name="Ahmed Mohammed" userId="7863e896f531c26c" providerId="LiveId" clId="{C7D46E91-886E-4B4C-8808-F3E6FBC4A80A}" dt="2022-11-25T22:14:18.305" v="518" actId="20577"/>
        <pc:sldMkLst>
          <pc:docMk/>
          <pc:sldMk cId="0" sldId="269"/>
        </pc:sldMkLst>
        <pc:spChg chg="add del mod">
          <ac:chgData name="Ahmed Mohammed" userId="7863e896f531c26c" providerId="LiveId" clId="{C7D46E91-886E-4B4C-8808-F3E6FBC4A80A}" dt="2022-11-25T22:14:06.557" v="516" actId="478"/>
          <ac:spMkLst>
            <pc:docMk/>
            <pc:sldMk cId="0" sldId="269"/>
            <ac:spMk id="3" creationId="{C40B164E-1CC8-55BB-0227-85CC6A34BD75}"/>
          </ac:spMkLst>
        </pc:spChg>
        <pc:spChg chg="mod">
          <ac:chgData name="Ahmed Mohammed" userId="7863e896f531c26c" providerId="LiveId" clId="{C7D46E91-886E-4B4C-8808-F3E6FBC4A80A}" dt="2022-11-25T22:14:18.305" v="518" actId="20577"/>
          <ac:spMkLst>
            <pc:docMk/>
            <pc:sldMk cId="0" sldId="269"/>
            <ac:spMk id="206" creationId="{00000000-0000-0000-0000-000000000000}"/>
          </ac:spMkLst>
        </pc:spChg>
        <pc:spChg chg="mod">
          <ac:chgData name="Ahmed Mohammed" userId="7863e896f531c26c" providerId="LiveId" clId="{C7D46E91-886E-4B4C-8808-F3E6FBC4A80A}" dt="2022-11-25T21:25:03.423" v="147"/>
          <ac:spMkLst>
            <pc:docMk/>
            <pc:sldMk cId="0" sldId="269"/>
            <ac:spMk id="207" creationId="{00000000-0000-0000-0000-000000000000}"/>
          </ac:spMkLst>
        </pc:spChg>
        <pc:spChg chg="del mod">
          <ac:chgData name="Ahmed Mohammed" userId="7863e896f531c26c" providerId="LiveId" clId="{C7D46E91-886E-4B4C-8808-F3E6FBC4A80A}" dt="2022-11-25T21:57:52.478" v="372" actId="478"/>
          <ac:spMkLst>
            <pc:docMk/>
            <pc:sldMk cId="0" sldId="269"/>
            <ac:spMk id="208" creationId="{00000000-0000-0000-0000-000000000000}"/>
          </ac:spMkLst>
        </pc:spChg>
      </pc:sldChg>
      <pc:sldChg chg="modSp mod">
        <pc:chgData name="Ahmed Mohammed" userId="7863e896f531c26c" providerId="LiveId" clId="{C7D46E91-886E-4B4C-8808-F3E6FBC4A80A}" dt="2022-11-25T21:30:28.062" v="186" actId="5793"/>
        <pc:sldMkLst>
          <pc:docMk/>
          <pc:sldMk cId="0" sldId="270"/>
        </pc:sldMkLst>
        <pc:spChg chg="mod">
          <ac:chgData name="Ahmed Mohammed" userId="7863e896f531c26c" providerId="LiveId" clId="{C7D46E91-886E-4B4C-8808-F3E6FBC4A80A}" dt="2022-11-25T21:30:04.191" v="181"/>
          <ac:spMkLst>
            <pc:docMk/>
            <pc:sldMk cId="0" sldId="270"/>
            <ac:spMk id="213" creationId="{00000000-0000-0000-0000-000000000000}"/>
          </ac:spMkLst>
        </pc:spChg>
        <pc:spChg chg="mod">
          <ac:chgData name="Ahmed Mohammed" userId="7863e896f531c26c" providerId="LiveId" clId="{C7D46E91-886E-4B4C-8808-F3E6FBC4A80A}" dt="2022-11-25T21:30:28.062" v="186" actId="5793"/>
          <ac:spMkLst>
            <pc:docMk/>
            <pc:sldMk cId="0" sldId="270"/>
            <ac:spMk id="215" creationId="{00000000-0000-0000-0000-000000000000}"/>
          </ac:spMkLst>
        </pc:spChg>
      </pc:sldChg>
      <pc:sldChg chg="delSp modSp mod">
        <pc:chgData name="Ahmed Mohammed" userId="7863e896f531c26c" providerId="LiveId" clId="{C7D46E91-886E-4B4C-8808-F3E6FBC4A80A}" dt="2022-11-25T21:45:00.059" v="269" actId="20577"/>
        <pc:sldMkLst>
          <pc:docMk/>
          <pc:sldMk cId="0" sldId="271"/>
        </pc:sldMkLst>
        <pc:spChg chg="mod">
          <ac:chgData name="Ahmed Mohammed" userId="7863e896f531c26c" providerId="LiveId" clId="{C7D46E91-886E-4B4C-8808-F3E6FBC4A80A}" dt="2022-11-25T21:40:28.617" v="223"/>
          <ac:spMkLst>
            <pc:docMk/>
            <pc:sldMk cId="0" sldId="271"/>
            <ac:spMk id="220" creationId="{00000000-0000-0000-0000-000000000000}"/>
          </ac:spMkLst>
        </pc:spChg>
        <pc:spChg chg="mod">
          <ac:chgData name="Ahmed Mohammed" userId="7863e896f531c26c" providerId="LiveId" clId="{C7D46E91-886E-4B4C-8808-F3E6FBC4A80A}" dt="2022-11-25T21:45:00.059" v="269" actId="20577"/>
          <ac:spMkLst>
            <pc:docMk/>
            <pc:sldMk cId="0" sldId="271"/>
            <ac:spMk id="221" creationId="{00000000-0000-0000-0000-000000000000}"/>
          </ac:spMkLst>
        </pc:spChg>
        <pc:spChg chg="del mod">
          <ac:chgData name="Ahmed Mohammed" userId="7863e896f531c26c" providerId="LiveId" clId="{C7D46E91-886E-4B4C-8808-F3E6FBC4A80A}" dt="2022-11-25T21:40:47.805" v="227" actId="478"/>
          <ac:spMkLst>
            <pc:docMk/>
            <pc:sldMk cId="0" sldId="271"/>
            <ac:spMk id="222" creationId="{00000000-0000-0000-0000-000000000000}"/>
          </ac:spMkLst>
        </pc:spChg>
      </pc:sldChg>
      <pc:sldChg chg="addSp delSp modSp mod ord">
        <pc:chgData name="Ahmed Mohammed" userId="7863e896f531c26c" providerId="LiveId" clId="{C7D46E91-886E-4B4C-8808-F3E6FBC4A80A}" dt="2022-11-25T21:53:23.012" v="312"/>
        <pc:sldMkLst>
          <pc:docMk/>
          <pc:sldMk cId="0" sldId="272"/>
        </pc:sldMkLst>
        <pc:spChg chg="mod">
          <ac:chgData name="Ahmed Mohammed" userId="7863e896f531c26c" providerId="LiveId" clId="{C7D46E91-886E-4B4C-8808-F3E6FBC4A80A}" dt="2022-11-25T21:50:04.961" v="289" actId="1076"/>
          <ac:spMkLst>
            <pc:docMk/>
            <pc:sldMk cId="0" sldId="272"/>
            <ac:spMk id="227" creationId="{00000000-0000-0000-0000-000000000000}"/>
          </ac:spMkLst>
        </pc:spChg>
        <pc:spChg chg="del mod">
          <ac:chgData name="Ahmed Mohammed" userId="7863e896f531c26c" providerId="LiveId" clId="{C7D46E91-886E-4B4C-8808-F3E6FBC4A80A}" dt="2022-11-25T21:49:30.263" v="277" actId="478"/>
          <ac:spMkLst>
            <pc:docMk/>
            <pc:sldMk cId="0" sldId="272"/>
            <ac:spMk id="228" creationId="{00000000-0000-0000-0000-000000000000}"/>
          </ac:spMkLst>
        </pc:spChg>
        <pc:spChg chg="del mod">
          <ac:chgData name="Ahmed Mohammed" userId="7863e896f531c26c" providerId="LiveId" clId="{C7D46E91-886E-4B4C-8808-F3E6FBC4A80A}" dt="2022-11-25T21:49:18.956" v="275" actId="478"/>
          <ac:spMkLst>
            <pc:docMk/>
            <pc:sldMk cId="0" sldId="272"/>
            <ac:spMk id="229" creationId="{00000000-0000-0000-0000-000000000000}"/>
          </ac:spMkLst>
        </pc:spChg>
        <pc:picChg chg="add mod">
          <ac:chgData name="Ahmed Mohammed" userId="7863e896f531c26c" providerId="LiveId" clId="{C7D46E91-886E-4B4C-8808-F3E6FBC4A80A}" dt="2022-11-25T21:50:38.305" v="295" actId="14100"/>
          <ac:picMkLst>
            <pc:docMk/>
            <pc:sldMk cId="0" sldId="272"/>
            <ac:picMk id="3" creationId="{93D0F245-3906-1CDC-4285-22E8E76CEC95}"/>
          </ac:picMkLst>
        </pc:picChg>
      </pc:sldChg>
      <pc:sldChg chg="addSp delSp modSp mod">
        <pc:chgData name="Ahmed Mohammed" userId="7863e896f531c26c" providerId="LiveId" clId="{C7D46E91-886E-4B4C-8808-F3E6FBC4A80A}" dt="2022-11-25T21:54:15.320" v="325" actId="14100"/>
        <pc:sldMkLst>
          <pc:docMk/>
          <pc:sldMk cId="0" sldId="273"/>
        </pc:sldMkLst>
        <pc:spChg chg="del mod">
          <ac:chgData name="Ahmed Mohammed" userId="7863e896f531c26c" providerId="LiveId" clId="{C7D46E91-886E-4B4C-8808-F3E6FBC4A80A}" dt="2022-11-25T21:51:18.646" v="301" actId="478"/>
          <ac:spMkLst>
            <pc:docMk/>
            <pc:sldMk cId="0" sldId="273"/>
            <ac:spMk id="234" creationId="{00000000-0000-0000-0000-000000000000}"/>
          </ac:spMkLst>
        </pc:spChg>
        <pc:spChg chg="del mod">
          <ac:chgData name="Ahmed Mohammed" userId="7863e896f531c26c" providerId="LiveId" clId="{C7D46E91-886E-4B4C-8808-F3E6FBC4A80A}" dt="2022-11-25T21:51:22.845" v="303" actId="478"/>
          <ac:spMkLst>
            <pc:docMk/>
            <pc:sldMk cId="0" sldId="273"/>
            <ac:spMk id="235" creationId="{00000000-0000-0000-0000-000000000000}"/>
          </ac:spMkLst>
        </pc:spChg>
        <pc:spChg chg="mod">
          <ac:chgData name="Ahmed Mohammed" userId="7863e896f531c26c" providerId="LiveId" clId="{C7D46E91-886E-4B4C-8808-F3E6FBC4A80A}" dt="2022-11-25T21:51:11.851" v="298" actId="6549"/>
          <ac:spMkLst>
            <pc:docMk/>
            <pc:sldMk cId="0" sldId="273"/>
            <ac:spMk id="236" creationId="{00000000-0000-0000-0000-000000000000}"/>
          </ac:spMkLst>
        </pc:spChg>
        <pc:picChg chg="add del mod">
          <ac:chgData name="Ahmed Mohammed" userId="7863e896f531c26c" providerId="LiveId" clId="{C7D46E91-886E-4B4C-8808-F3E6FBC4A80A}" dt="2022-11-25T21:53:48.888" v="316" actId="21"/>
          <ac:picMkLst>
            <pc:docMk/>
            <pc:sldMk cId="0" sldId="273"/>
            <ac:picMk id="3" creationId="{D6E9B114-1030-D053-5A4F-37375CA67C2A}"/>
          </ac:picMkLst>
        </pc:picChg>
        <pc:picChg chg="add mod">
          <ac:chgData name="Ahmed Mohammed" userId="7863e896f531c26c" providerId="LiveId" clId="{C7D46E91-886E-4B4C-8808-F3E6FBC4A80A}" dt="2022-11-25T21:54:15.320" v="325" actId="14100"/>
          <ac:picMkLst>
            <pc:docMk/>
            <pc:sldMk cId="0" sldId="273"/>
            <ac:picMk id="5" creationId="{24D9B8D8-E6E5-20F5-6824-2FB393E48934}"/>
          </ac:picMkLst>
        </pc:picChg>
      </pc:sldChg>
      <pc:sldChg chg="addSp delSp modSp del mod">
        <pc:chgData name="Ahmed Mohammed" userId="7863e896f531c26c" providerId="LiveId" clId="{C7D46E91-886E-4B4C-8808-F3E6FBC4A80A}" dt="2022-11-25T21:55:07.932" v="339" actId="47"/>
        <pc:sldMkLst>
          <pc:docMk/>
          <pc:sldMk cId="0" sldId="274"/>
        </pc:sldMkLst>
        <pc:spChg chg="add del mod">
          <ac:chgData name="Ahmed Mohammed" userId="7863e896f531c26c" providerId="LiveId" clId="{C7D46E91-886E-4B4C-8808-F3E6FBC4A80A}" dt="2022-11-25T21:54:35.809" v="330" actId="478"/>
          <ac:spMkLst>
            <pc:docMk/>
            <pc:sldMk cId="0" sldId="274"/>
            <ac:spMk id="3" creationId="{A41A29D3-86AA-91F9-8A98-A152999900CD}"/>
          </ac:spMkLst>
        </pc:spChg>
        <pc:spChg chg="add del mod">
          <ac:chgData name="Ahmed Mohammed" userId="7863e896f531c26c" providerId="LiveId" clId="{C7D46E91-886E-4B4C-8808-F3E6FBC4A80A}" dt="2022-11-25T21:55:00.838" v="337" actId="478"/>
          <ac:spMkLst>
            <pc:docMk/>
            <pc:sldMk cId="0" sldId="274"/>
            <ac:spMk id="5" creationId="{4E8A0858-B5AD-EEC6-7BF3-B890554069A1}"/>
          </ac:spMkLst>
        </pc:spChg>
        <pc:spChg chg="del mod">
          <ac:chgData name="Ahmed Mohammed" userId="7863e896f531c26c" providerId="LiveId" clId="{C7D46E91-886E-4B4C-8808-F3E6FBC4A80A}" dt="2022-11-25T21:54:31.029" v="328" actId="478"/>
          <ac:spMkLst>
            <pc:docMk/>
            <pc:sldMk cId="0" sldId="274"/>
            <ac:spMk id="242" creationId="{00000000-0000-0000-0000-000000000000}"/>
          </ac:spMkLst>
        </pc:spChg>
        <pc:spChg chg="del mod">
          <ac:chgData name="Ahmed Mohammed" userId="7863e896f531c26c" providerId="LiveId" clId="{C7D46E91-886E-4B4C-8808-F3E6FBC4A80A}" dt="2022-11-25T21:54:39.402" v="332" actId="478"/>
          <ac:spMkLst>
            <pc:docMk/>
            <pc:sldMk cId="0" sldId="274"/>
            <ac:spMk id="244" creationId="{00000000-0000-0000-0000-000000000000}"/>
          </ac:spMkLst>
        </pc:spChg>
        <pc:picChg chg="del">
          <ac:chgData name="Ahmed Mohammed" userId="7863e896f531c26c" providerId="LiveId" clId="{C7D46E91-886E-4B4C-8808-F3E6FBC4A80A}" dt="2022-11-25T21:54:42.073" v="333" actId="478"/>
          <ac:picMkLst>
            <pc:docMk/>
            <pc:sldMk cId="0" sldId="274"/>
            <ac:picMk id="241" creationId="{00000000-0000-0000-0000-000000000000}"/>
          </ac:picMkLst>
        </pc:picChg>
      </pc:sldChg>
      <pc:sldChg chg="del">
        <pc:chgData name="Ahmed Mohammed" userId="7863e896f531c26c" providerId="LiveId" clId="{C7D46E91-886E-4B4C-8808-F3E6FBC4A80A}" dt="2022-11-25T21:55:06.635" v="338" actId="47"/>
        <pc:sldMkLst>
          <pc:docMk/>
          <pc:sldMk cId="0" sldId="275"/>
        </pc:sldMkLst>
      </pc:sldChg>
      <pc:sldChg chg="addSp delSp modSp mod modClrScheme chgLayout">
        <pc:chgData name="Ahmed Mohammed" userId="7863e896f531c26c" providerId="LiveId" clId="{C7D46E91-886E-4B4C-8808-F3E6FBC4A80A}" dt="2022-11-25T22:00:56.556" v="433" actId="700"/>
        <pc:sldMkLst>
          <pc:docMk/>
          <pc:sldMk cId="0" sldId="276"/>
        </pc:sldMkLst>
        <pc:spChg chg="add del mod">
          <ac:chgData name="Ahmed Mohammed" userId="7863e896f531c26c" providerId="LiveId" clId="{C7D46E91-886E-4B4C-8808-F3E6FBC4A80A}" dt="2022-11-25T21:55:16.010" v="343" actId="478"/>
          <ac:spMkLst>
            <pc:docMk/>
            <pc:sldMk cId="0" sldId="276"/>
            <ac:spMk id="3" creationId="{3D770B5A-024B-D585-7090-E725BCE18DA5}"/>
          </ac:spMkLst>
        </pc:spChg>
        <pc:spChg chg="add del mod ord">
          <ac:chgData name="Ahmed Mohammed" userId="7863e896f531c26c" providerId="LiveId" clId="{C7D46E91-886E-4B4C-8808-F3E6FBC4A80A}" dt="2022-11-25T22:00:56.556" v="433" actId="700"/>
          <ac:spMkLst>
            <pc:docMk/>
            <pc:sldMk cId="0" sldId="276"/>
            <ac:spMk id="6" creationId="{8BBCD349-8AA6-72D3-D821-23C58FFEF0D6}"/>
          </ac:spMkLst>
        </pc:spChg>
        <pc:spChg chg="add del mod ord">
          <ac:chgData name="Ahmed Mohammed" userId="7863e896f531c26c" providerId="LiveId" clId="{C7D46E91-886E-4B4C-8808-F3E6FBC4A80A}" dt="2022-11-25T22:00:56.556" v="433" actId="700"/>
          <ac:spMkLst>
            <pc:docMk/>
            <pc:sldMk cId="0" sldId="276"/>
            <ac:spMk id="7" creationId="{FF31C103-9C60-280A-327D-C9A1D59E9ADC}"/>
          </ac:spMkLst>
        </pc:spChg>
        <pc:spChg chg="add del mod ord">
          <ac:chgData name="Ahmed Mohammed" userId="7863e896f531c26c" providerId="LiveId" clId="{C7D46E91-886E-4B4C-8808-F3E6FBC4A80A}" dt="2022-11-25T22:00:56.556" v="433" actId="700"/>
          <ac:spMkLst>
            <pc:docMk/>
            <pc:sldMk cId="0" sldId="276"/>
            <ac:spMk id="8" creationId="{A4D057F9-DD0D-8995-3884-C4617CEE82D5}"/>
          </ac:spMkLst>
        </pc:spChg>
        <pc:spChg chg="del mod">
          <ac:chgData name="Ahmed Mohammed" userId="7863e896f531c26c" providerId="LiveId" clId="{C7D46E91-886E-4B4C-8808-F3E6FBC4A80A}" dt="2022-11-25T21:55:21.483" v="346" actId="478"/>
          <ac:spMkLst>
            <pc:docMk/>
            <pc:sldMk cId="0" sldId="276"/>
            <ac:spMk id="264" creationId="{00000000-0000-0000-0000-000000000000}"/>
          </ac:spMkLst>
        </pc:spChg>
        <pc:spChg chg="del mod">
          <ac:chgData name="Ahmed Mohammed" userId="7863e896f531c26c" providerId="LiveId" clId="{C7D46E91-886E-4B4C-8808-F3E6FBC4A80A}" dt="2022-11-25T21:55:12.888" v="341" actId="478"/>
          <ac:spMkLst>
            <pc:docMk/>
            <pc:sldMk cId="0" sldId="276"/>
            <ac:spMk id="265" creationId="{00000000-0000-0000-0000-000000000000}"/>
          </ac:spMkLst>
        </pc:spChg>
        <pc:picChg chg="add mod">
          <ac:chgData name="Ahmed Mohammed" userId="7863e896f531c26c" providerId="LiveId" clId="{C7D46E91-886E-4B4C-8808-F3E6FBC4A80A}" dt="2022-11-25T21:56:19.050" v="357" actId="14100"/>
          <ac:picMkLst>
            <pc:docMk/>
            <pc:sldMk cId="0" sldId="276"/>
            <ac:picMk id="5" creationId="{9623C2AB-C6D2-5012-8384-90E81BDD6A00}"/>
          </ac:picMkLst>
        </pc:picChg>
      </pc:sldChg>
      <pc:sldChg chg="new del">
        <pc:chgData name="Ahmed Mohammed" userId="7863e896f531c26c" providerId="LiveId" clId="{C7D46E91-886E-4B4C-8808-F3E6FBC4A80A}" dt="2022-11-25T22:01:37.811" v="439" actId="47"/>
        <pc:sldMkLst>
          <pc:docMk/>
          <pc:sldMk cId="166514367" sldId="277"/>
        </pc:sldMkLst>
      </pc:sldChg>
      <pc:sldChg chg="modSp new mod">
        <pc:chgData name="Ahmed Mohammed" userId="7863e896f531c26c" providerId="LiveId" clId="{C7D46E91-886E-4B4C-8808-F3E6FBC4A80A}" dt="2022-11-25T22:04:24.424" v="456" actId="1076"/>
        <pc:sldMkLst>
          <pc:docMk/>
          <pc:sldMk cId="490764375" sldId="277"/>
        </pc:sldMkLst>
        <pc:spChg chg="mod">
          <ac:chgData name="Ahmed Mohammed" userId="7863e896f531c26c" providerId="LiveId" clId="{C7D46E91-886E-4B4C-8808-F3E6FBC4A80A}" dt="2022-11-25T22:04:24.424" v="456" actId="1076"/>
          <ac:spMkLst>
            <pc:docMk/>
            <pc:sldMk cId="490764375" sldId="277"/>
            <ac:spMk id="2" creationId="{D27C4600-6991-7416-067F-01ABB5AAA0BF}"/>
          </ac:spMkLst>
        </pc:spChg>
        <pc:spChg chg="mod">
          <ac:chgData name="Ahmed Mohammed" userId="7863e896f531c26c" providerId="LiveId" clId="{C7D46E91-886E-4B4C-8808-F3E6FBC4A80A}" dt="2022-11-25T22:04:20.104" v="455" actId="14100"/>
          <ac:spMkLst>
            <pc:docMk/>
            <pc:sldMk cId="490764375" sldId="277"/>
            <ac:spMk id="3" creationId="{05783934-2347-26EC-0961-D1AB8D990247}"/>
          </ac:spMkLst>
        </pc:spChg>
        <pc:spChg chg="add del mod">
          <ac:chgData name="Ahmed Mohammed" userId="7863e896f531c26c" providerId="LiveId" clId="{C7D46E91-886E-4B4C-8808-F3E6FBC4A80A}" dt="2022-11-25T21:58:08.436" v="375" actId="478"/>
          <ac:spMkLst>
            <pc:docMk/>
            <pc:sldMk cId="490764375" sldId="277"/>
            <ac:spMk id="3" creationId="{D53AE236-E9CE-DB9E-16ED-48EB64F35569}"/>
          </ac:spMkLst>
        </pc:spChg>
        <pc:spChg chg="add mod">
          <ac:chgData name="Ahmed Mohammed" userId="7863e896f531c26c" providerId="LiveId" clId="{C7D46E91-886E-4B4C-8808-F3E6FBC4A80A}" dt="2022-11-25T22:00:23.797" v="424" actId="478"/>
          <ac:spMkLst>
            <pc:docMk/>
            <pc:sldMk cId="490764375" sldId="277"/>
            <ac:spMk id="7" creationId="{21C23823-8951-CB9F-CDDA-6795F8557B8D}"/>
          </ac:spMkLst>
        </pc:spChg>
        <pc:spChg chg="del">
          <ac:chgData name="Ahmed Mohammed" userId="7863e896f531c26c" providerId="LiveId" clId="{C7D46E91-886E-4B4C-8808-F3E6FBC4A80A}" dt="2022-11-25T21:58:02.893" v="373" actId="478"/>
          <ac:spMkLst>
            <pc:docMk/>
            <pc:sldMk cId="490764375" sldId="277"/>
            <ac:spMk id="270" creationId="{00000000-0000-0000-0000-000000000000}"/>
          </ac:spMkLst>
        </pc:spChg>
        <pc:spChg chg="del mod">
          <ac:chgData name="Ahmed Mohammed" userId="7863e896f531c26c" providerId="LiveId" clId="{C7D46E91-886E-4B4C-8808-F3E6FBC4A80A}" dt="2022-11-25T22:00:23.797" v="424" actId="478"/>
          <ac:spMkLst>
            <pc:docMk/>
            <pc:sldMk cId="490764375" sldId="277"/>
            <ac:spMk id="271" creationId="{00000000-0000-0000-0000-000000000000}"/>
          </ac:spMkLst>
        </pc:spChg>
        <pc:picChg chg="add del mod">
          <ac:chgData name="Ahmed Mohammed" userId="7863e896f531c26c" providerId="LiveId" clId="{C7D46E91-886E-4B4C-8808-F3E6FBC4A80A}" dt="2022-11-25T22:00:21.062" v="423" actId="478"/>
          <ac:picMkLst>
            <pc:docMk/>
            <pc:sldMk cId="490764375" sldId="277"/>
            <ac:picMk id="5" creationId="{C0B7A377-EEB1-DC90-05A2-5B29D2B0E6C8}"/>
          </ac:picMkLst>
        </pc:picChg>
      </pc:sldChg>
      <pc:sldChg chg="new del">
        <pc:chgData name="Ahmed Mohammed" userId="7863e896f531c26c" providerId="LiveId" clId="{C7D46E91-886E-4B4C-8808-F3E6FBC4A80A}" dt="2022-11-25T22:01:31.315" v="437" actId="47"/>
        <pc:sldMkLst>
          <pc:docMk/>
          <pc:sldMk cId="3283984915" sldId="277"/>
        </pc:sldMkLst>
      </pc:sldChg>
      <pc:sldChg chg="new del">
        <pc:chgData name="Ahmed Mohammed" userId="7863e896f531c26c" providerId="LiveId" clId="{C7D46E91-886E-4B4C-8808-F3E6FBC4A80A}" dt="2022-11-25T22:01:30.044" v="436" actId="47"/>
        <pc:sldMkLst>
          <pc:docMk/>
          <pc:sldMk cId="319988844" sldId="278"/>
        </pc:sldMkLst>
      </pc:sldChg>
      <pc:sldChg chg="modSp new mod">
        <pc:chgData name="Ahmed Mohammed" userId="7863e896f531c26c" providerId="LiveId" clId="{C7D46E91-886E-4B4C-8808-F3E6FBC4A80A}" dt="2022-11-25T22:03:47.570" v="451" actId="1076"/>
        <pc:sldMkLst>
          <pc:docMk/>
          <pc:sldMk cId="1296135070" sldId="278"/>
        </pc:sldMkLst>
        <pc:spChg chg="mod">
          <ac:chgData name="Ahmed Mohammed" userId="7863e896f531c26c" providerId="LiveId" clId="{C7D46E91-886E-4B4C-8808-F3E6FBC4A80A}" dt="2022-11-25T22:03:47.570" v="451" actId="1076"/>
          <ac:spMkLst>
            <pc:docMk/>
            <pc:sldMk cId="1296135070" sldId="278"/>
            <ac:spMk id="2" creationId="{90FA5921-C1F7-1F7B-070A-5336EACFA732}"/>
          </ac:spMkLst>
        </pc:spChg>
        <pc:spChg chg="mod">
          <ac:chgData name="Ahmed Mohammed" userId="7863e896f531c26c" providerId="LiveId" clId="{C7D46E91-886E-4B4C-8808-F3E6FBC4A80A}" dt="2022-11-25T22:03:41.897" v="450" actId="1076"/>
          <ac:spMkLst>
            <pc:docMk/>
            <pc:sldMk cId="1296135070" sldId="278"/>
            <ac:spMk id="3" creationId="{69B9C9BC-3EA6-E196-39AD-9FCFF0259753}"/>
          </ac:spMkLst>
        </pc:spChg>
      </pc:sldChg>
      <pc:sldChg chg="del">
        <pc:chgData name="Ahmed Mohammed" userId="7863e896f531c26c" providerId="LiveId" clId="{C7D46E91-886E-4B4C-8808-F3E6FBC4A80A}" dt="2022-11-25T22:00:29.444" v="427" actId="47"/>
        <pc:sldMkLst>
          <pc:docMk/>
          <pc:sldMk cId="815292567" sldId="279"/>
        </pc:sldMkLst>
        <pc:spChg chg="del mod">
          <ac:chgData name="Ahmed Mohammed" userId="7863e896f531c26c" providerId="LiveId" clId="{C7D46E91-886E-4B4C-8808-F3E6FBC4A80A}" dt="2022-11-25T22:09:19.820" v="460" actId="478"/>
          <ac:spMkLst>
            <pc:docMk/>
            <pc:sldMk cId="815292567" sldId="279"/>
            <ac:spMk id="2" creationId="{2F21BCFC-7723-575D-CF2E-1F4D8212E5A1}"/>
          </ac:spMkLst>
        </pc:spChg>
        <pc:spChg chg="del mod">
          <ac:chgData name="Ahmed Mohammed" userId="7863e896f531c26c" providerId="LiveId" clId="{C7D46E91-886E-4B4C-8808-F3E6FBC4A80A}" dt="2022-11-25T22:09:24.366" v="462" actId="478"/>
          <ac:spMkLst>
            <pc:docMk/>
            <pc:sldMk cId="815292567" sldId="279"/>
            <ac:spMk id="3" creationId="{FBE72A1C-DCD7-09D5-6D7D-95E2F689EEA8}"/>
          </ac:spMkLst>
        </pc:spChg>
        <pc:picChg chg="add mod">
          <ac:chgData name="Ahmed Mohammed" userId="7863e896f531c26c" providerId="LiveId" clId="{C7D46E91-886E-4B4C-8808-F3E6FBC4A80A}" dt="2022-11-25T22:09:44.466" v="470" actId="14100"/>
          <ac:picMkLst>
            <pc:docMk/>
            <pc:sldMk cId="815292567" sldId="279"/>
            <ac:picMk id="5" creationId="{0E72CB05-C488-DFCA-E349-246A7923B092}"/>
          </ac:picMkLst>
        </pc:picChg>
      </pc:sldChg>
      <pc:sldChg chg="addSp delSp modSp new mod">
        <pc:chgData name="Ahmed Mohammed" userId="7863e896f531c26c" providerId="LiveId" clId="{C7D46E91-886E-4B4C-8808-F3E6FBC4A80A}" dt="2022-11-25T22:20:20.896" v="589" actId="1076"/>
        <pc:sldMkLst>
          <pc:docMk/>
          <pc:sldMk cId="3795160004" sldId="280"/>
        </pc:sldMkLst>
        <pc:spChg chg="del mod">
          <ac:chgData name="Ahmed Mohammed" userId="7863e896f531c26c" providerId="LiveId" clId="{C7D46E91-886E-4B4C-8808-F3E6FBC4A80A}" dt="2022-11-25T22:19:38.952" v="577" actId="478"/>
          <ac:spMkLst>
            <pc:docMk/>
            <pc:sldMk cId="3795160004" sldId="280"/>
            <ac:spMk id="2" creationId="{7D668354-168F-2073-C447-4C587390EDCF}"/>
          </ac:spMkLst>
        </pc:spChg>
        <pc:spChg chg="del mod">
          <ac:chgData name="Ahmed Mohammed" userId="7863e896f531c26c" providerId="LiveId" clId="{C7D46E91-886E-4B4C-8808-F3E6FBC4A80A}" dt="2022-11-25T22:19:34.542" v="575" actId="478"/>
          <ac:spMkLst>
            <pc:docMk/>
            <pc:sldMk cId="3795160004" sldId="280"/>
            <ac:spMk id="3" creationId="{8E1D61D5-CEEF-1260-3F16-47FC1E97C32D}"/>
          </ac:spMkLst>
        </pc:spChg>
        <pc:picChg chg="add mod">
          <ac:chgData name="Ahmed Mohammed" userId="7863e896f531c26c" providerId="LiveId" clId="{C7D46E91-886E-4B4C-8808-F3E6FBC4A80A}" dt="2022-11-25T22:20:20.896" v="589" actId="1076"/>
          <ac:picMkLst>
            <pc:docMk/>
            <pc:sldMk cId="3795160004" sldId="280"/>
            <ac:picMk id="5" creationId="{3E09DFA9-E443-348D-AD53-E400662D5856}"/>
          </ac:picMkLst>
        </pc:picChg>
      </pc:sldChg>
      <pc:sldChg chg="addSp modSp new mod ord">
        <pc:chgData name="Ahmed Mohammed" userId="7863e896f531c26c" providerId="LiveId" clId="{C7D46E91-886E-4B4C-8808-F3E6FBC4A80A}" dt="2022-11-25T22:19:28.427" v="573"/>
        <pc:sldMkLst>
          <pc:docMk/>
          <pc:sldMk cId="1623061393" sldId="281"/>
        </pc:sldMkLst>
        <pc:spChg chg="mod">
          <ac:chgData name="Ahmed Mohammed" userId="7863e896f531c26c" providerId="LiveId" clId="{C7D46E91-886E-4B4C-8808-F3E6FBC4A80A}" dt="2022-11-25T22:16:57.696" v="541" actId="1076"/>
          <ac:spMkLst>
            <pc:docMk/>
            <pc:sldMk cId="1623061393" sldId="281"/>
            <ac:spMk id="2" creationId="{2079DF34-66A7-8B5B-71EA-A4C7E08089F9}"/>
          </ac:spMkLst>
        </pc:spChg>
        <pc:spChg chg="mod">
          <ac:chgData name="Ahmed Mohammed" userId="7863e896f531c26c" providerId="LiveId" clId="{C7D46E91-886E-4B4C-8808-F3E6FBC4A80A}" dt="2022-11-25T22:18:59.903" v="566" actId="14100"/>
          <ac:spMkLst>
            <pc:docMk/>
            <pc:sldMk cId="1623061393" sldId="281"/>
            <ac:spMk id="3" creationId="{A2324066-8463-8755-254B-F740E61DC887}"/>
          </ac:spMkLst>
        </pc:spChg>
        <pc:picChg chg="add mod">
          <ac:chgData name="Ahmed Mohammed" userId="7863e896f531c26c" providerId="LiveId" clId="{C7D46E91-886E-4B4C-8808-F3E6FBC4A80A}" dt="2022-11-25T22:19:14.664" v="571" actId="14100"/>
          <ac:picMkLst>
            <pc:docMk/>
            <pc:sldMk cId="1623061393" sldId="281"/>
            <ac:picMk id="5" creationId="{ED98EA7D-0ECD-CF91-7F50-FE2DE7D79BC3}"/>
          </ac:picMkLst>
        </pc:picChg>
      </pc:sldChg>
      <pc:sldChg chg="modSp new mod">
        <pc:chgData name="Ahmed Mohammed" userId="7863e896f531c26c" providerId="LiveId" clId="{C7D46E91-886E-4B4C-8808-F3E6FBC4A80A}" dt="2022-11-25T22:38:35.879" v="778" actId="20577"/>
        <pc:sldMkLst>
          <pc:docMk/>
          <pc:sldMk cId="3697584933" sldId="282"/>
        </pc:sldMkLst>
        <pc:spChg chg="mod">
          <ac:chgData name="Ahmed Mohammed" userId="7863e896f531c26c" providerId="LiveId" clId="{C7D46E91-886E-4B4C-8808-F3E6FBC4A80A}" dt="2022-11-25T22:30:07.599" v="637" actId="1076"/>
          <ac:spMkLst>
            <pc:docMk/>
            <pc:sldMk cId="3697584933" sldId="282"/>
            <ac:spMk id="2" creationId="{93DC11BE-123B-68AA-A4A5-29E03B6052D3}"/>
          </ac:spMkLst>
        </pc:spChg>
        <pc:spChg chg="mod">
          <ac:chgData name="Ahmed Mohammed" userId="7863e896f531c26c" providerId="LiveId" clId="{C7D46E91-886E-4B4C-8808-F3E6FBC4A80A}" dt="2022-11-25T22:38:35.879" v="778" actId="20577"/>
          <ac:spMkLst>
            <pc:docMk/>
            <pc:sldMk cId="3697584933" sldId="282"/>
            <ac:spMk id="3" creationId="{2E815FFB-EB6F-CEEF-6F8B-E25516856D63}"/>
          </ac:spMkLst>
        </pc:spChg>
      </pc:sldChg>
      <pc:sldChg chg="del">
        <pc:chgData name="Ahmed Mohammed" userId="7863e896f531c26c" providerId="LiveId" clId="{C7D46E91-886E-4B4C-8808-F3E6FBC4A80A}" dt="2022-11-25T21:57:25.699" v="363" actId="47"/>
        <pc:sldMkLst>
          <pc:docMk/>
          <pc:sldMk cId="2377103498" sldId="283"/>
        </pc:sldMkLst>
        <pc:spChg chg="del mod">
          <ac:chgData name="Ahmed Mohammed" userId="7863e896f531c26c" providerId="LiveId" clId="{C7D46E91-886E-4B4C-8808-F3E6FBC4A80A}" dt="2022-11-25T22:26:18.551" v="598" actId="478"/>
          <ac:spMkLst>
            <pc:docMk/>
            <pc:sldMk cId="2377103498" sldId="283"/>
            <ac:spMk id="2" creationId="{26CA830A-730F-5508-F9E1-B7AA0BE81482}"/>
          </ac:spMkLst>
        </pc:spChg>
        <pc:spChg chg="del mod">
          <ac:chgData name="Ahmed Mohammed" userId="7863e896f531c26c" providerId="LiveId" clId="{C7D46E91-886E-4B4C-8808-F3E6FBC4A80A}" dt="2022-11-25T22:26:22.755" v="601" actId="478"/>
          <ac:spMkLst>
            <pc:docMk/>
            <pc:sldMk cId="2377103498" sldId="283"/>
            <ac:spMk id="3" creationId="{EFE3BEC1-BA3A-19FB-E52E-A1183F3F722C}"/>
          </ac:spMkLst>
        </pc:spChg>
        <pc:picChg chg="add del mod">
          <ac:chgData name="Ahmed Mohammed" userId="7863e896f531c26c" providerId="LiveId" clId="{C7D46E91-886E-4B4C-8808-F3E6FBC4A80A}" dt="2022-11-25T22:26:54.986" v="612" actId="478"/>
          <ac:picMkLst>
            <pc:docMk/>
            <pc:sldMk cId="2377103498" sldId="283"/>
            <ac:picMk id="5" creationId="{FFE3E307-7303-2FBA-C8C9-480FA56192EC}"/>
          </ac:picMkLst>
        </pc:picChg>
        <pc:picChg chg="add mod">
          <ac:chgData name="Ahmed Mohammed" userId="7863e896f531c26c" providerId="LiveId" clId="{C7D46E91-886E-4B4C-8808-F3E6FBC4A80A}" dt="2022-11-25T22:27:24.240" v="626" actId="1076"/>
          <ac:picMkLst>
            <pc:docMk/>
            <pc:sldMk cId="2377103498" sldId="283"/>
            <ac:picMk id="7" creationId="{D7B5A74E-A4A5-295B-E5ED-C59EF9B8413D}"/>
          </ac:picMkLst>
        </pc:picChg>
      </pc:sldChg>
      <pc:sldChg chg="modSp del mod">
        <pc:chgData name="Ahmed Mohammed" userId="7863e896f531c26c" providerId="LiveId" clId="{C7D46E91-886E-4B4C-8808-F3E6FBC4A80A}" dt="2023-02-16T22:11:22.593" v="798" actId="1076"/>
        <pc:sldMkLst>
          <pc:docMk/>
          <pc:sldMk cId="3170376699" sldId="284"/>
        </pc:sldMkLst>
        <pc:spChg chg="del mod">
          <ac:chgData name="Ahmed Mohammed" userId="7863e896f531c26c" providerId="LiveId" clId="{C7D46E91-886E-4B4C-8808-F3E6FBC4A80A}" dt="2022-11-25T22:39:42.994" v="783" actId="478"/>
          <ac:spMkLst>
            <pc:docMk/>
            <pc:sldMk cId="3170376699" sldId="284"/>
            <ac:spMk id="2" creationId="{E3607B67-2C41-1E67-650A-7AC0C7D1880E}"/>
          </ac:spMkLst>
        </pc:spChg>
        <pc:spChg chg="del mod">
          <ac:chgData name="Ahmed Mohammed" userId="7863e896f531c26c" providerId="LiveId" clId="{C7D46E91-886E-4B4C-8808-F3E6FBC4A80A}" dt="2022-11-25T22:39:38.020" v="781" actId="478"/>
          <ac:spMkLst>
            <pc:docMk/>
            <pc:sldMk cId="3170376699" sldId="284"/>
            <ac:spMk id="3" creationId="{D34B030A-79FF-044A-2529-1ED8C1D95410}"/>
          </ac:spMkLst>
        </pc:spChg>
        <pc:picChg chg="mod">
          <ac:chgData name="Ahmed Mohammed" userId="7863e896f531c26c" providerId="LiveId" clId="{C7D46E91-886E-4B4C-8808-F3E6FBC4A80A}" dt="2023-02-16T22:11:22.593" v="798" actId="1076"/>
          <ac:picMkLst>
            <pc:docMk/>
            <pc:sldMk cId="3170376699" sldId="284"/>
            <ac:picMk id="5" creationId="{08429FF2-A3F9-17B7-D3D3-FEF0B3543F6A}"/>
          </ac:picMkLst>
        </pc:picChg>
      </pc:sldChg>
      <pc:sldChg chg="del">
        <pc:chgData name="Ahmed Mohammed" userId="7863e896f531c26c" providerId="LiveId" clId="{C7D46E91-886E-4B4C-8808-F3E6FBC4A80A}" dt="2022-11-25T22:00:36.214" v="429" actId="47"/>
        <pc:sldMkLst>
          <pc:docMk/>
          <pc:sldMk cId="2008061254" sldId="285"/>
        </pc:sldMkLst>
      </pc:sldChg>
      <pc:sldChg chg="del">
        <pc:chgData name="Ahmed Mohammed" userId="7863e896f531c26c" providerId="LiveId" clId="{C7D46E91-886E-4B4C-8808-F3E6FBC4A80A}" dt="2022-11-25T21:57:22.531" v="362" actId="47"/>
        <pc:sldMkLst>
          <pc:docMk/>
          <pc:sldMk cId="0" sldId="286"/>
        </pc:sldMkLst>
      </pc:sldChg>
      <pc:sldChg chg="del">
        <pc:chgData name="Ahmed Mohammed" userId="7863e896f531c26c" providerId="LiveId" clId="{C7D46E91-886E-4B4C-8808-F3E6FBC4A80A}" dt="2022-11-25T22:00:37.835" v="430" actId="47"/>
        <pc:sldMkLst>
          <pc:docMk/>
          <pc:sldMk cId="0" sldId="287"/>
        </pc:sldMkLst>
      </pc:sldChg>
      <pc:sldChg chg="del">
        <pc:chgData name="Ahmed Mohammed" userId="7863e896f531c26c" providerId="LiveId" clId="{C7D46E91-886E-4B4C-8808-F3E6FBC4A80A}" dt="2022-11-25T21:57:38.589" v="371" actId="47"/>
        <pc:sldMkLst>
          <pc:docMk/>
          <pc:sldMk cId="0" sldId="288"/>
        </pc:sldMkLst>
      </pc:sldChg>
      <pc:sldChg chg="del">
        <pc:chgData name="Ahmed Mohammed" userId="7863e896f531c26c" providerId="LiveId" clId="{C7D46E91-886E-4B4C-8808-F3E6FBC4A80A}" dt="2022-11-25T21:57:19.346" v="361" actId="47"/>
        <pc:sldMkLst>
          <pc:docMk/>
          <pc:sldMk cId="0" sldId="289"/>
        </pc:sldMkLst>
      </pc:sldChg>
      <pc:sldChg chg="del">
        <pc:chgData name="Ahmed Mohammed" userId="7863e896f531c26c" providerId="LiveId" clId="{C7D46E91-886E-4B4C-8808-F3E6FBC4A80A}" dt="2022-11-25T21:57:31.632" v="367" actId="47"/>
        <pc:sldMkLst>
          <pc:docMk/>
          <pc:sldMk cId="0" sldId="290"/>
        </pc:sldMkLst>
      </pc:sldChg>
      <pc:sldChg chg="del">
        <pc:chgData name="Ahmed Mohammed" userId="7863e896f531c26c" providerId="LiveId" clId="{C7D46E91-886E-4B4C-8808-F3E6FBC4A80A}" dt="2022-11-25T21:57:17.534" v="360" actId="47"/>
        <pc:sldMkLst>
          <pc:docMk/>
          <pc:sldMk cId="0" sldId="291"/>
        </pc:sldMkLst>
      </pc:sldChg>
      <pc:sldChg chg="del">
        <pc:chgData name="Ahmed Mohammed" userId="7863e896f531c26c" providerId="LiveId" clId="{C7D46E91-886E-4B4C-8808-F3E6FBC4A80A}" dt="2022-11-25T21:57:36.038" v="370" actId="47"/>
        <pc:sldMkLst>
          <pc:docMk/>
          <pc:sldMk cId="0" sldId="292"/>
        </pc:sldMkLst>
      </pc:sldChg>
      <pc:sldChg chg="del">
        <pc:chgData name="Ahmed Mohammed" userId="7863e896f531c26c" providerId="LiveId" clId="{C7D46E91-886E-4B4C-8808-F3E6FBC4A80A}" dt="2022-11-25T21:57:34.850" v="369" actId="47"/>
        <pc:sldMkLst>
          <pc:docMk/>
          <pc:sldMk cId="0" sldId="293"/>
        </pc:sldMkLst>
      </pc:sldChg>
      <pc:sldChg chg="del">
        <pc:chgData name="Ahmed Mohammed" userId="7863e896f531c26c" providerId="LiveId" clId="{C7D46E91-886E-4B4C-8808-F3E6FBC4A80A}" dt="2022-11-25T22:00:38.792" v="431" actId="47"/>
        <pc:sldMkLst>
          <pc:docMk/>
          <pc:sldMk cId="0" sldId="294"/>
        </pc:sldMkLst>
      </pc:sldChg>
      <pc:sldChg chg="del">
        <pc:chgData name="Ahmed Mohammed" userId="7863e896f531c26c" providerId="LiveId" clId="{C7D46E91-886E-4B4C-8808-F3E6FBC4A80A}" dt="2022-11-25T21:56:55.804" v="359" actId="47"/>
        <pc:sldMkLst>
          <pc:docMk/>
          <pc:sldMk cId="0" sldId="295"/>
        </pc:sldMkLst>
      </pc:sldChg>
      <pc:sldChg chg="del">
        <pc:chgData name="Ahmed Mohammed" userId="7863e896f531c26c" providerId="LiveId" clId="{C7D46E91-886E-4B4C-8808-F3E6FBC4A80A}" dt="2022-11-25T21:57:33.054" v="368" actId="47"/>
        <pc:sldMkLst>
          <pc:docMk/>
          <pc:sldMk cId="0" sldId="296"/>
        </pc:sldMkLst>
      </pc:sldChg>
      <pc:sldChg chg="del">
        <pc:chgData name="Ahmed Mohammed" userId="7863e896f531c26c" providerId="LiveId" clId="{C7D46E91-886E-4B4C-8808-F3E6FBC4A80A}" dt="2022-11-25T21:56:43.250" v="358" actId="47"/>
        <pc:sldMkLst>
          <pc:docMk/>
          <pc:sldMk cId="0" sldId="297"/>
        </pc:sldMkLst>
      </pc:sldChg>
      <pc:sldMasterChg chg="delSldLayout">
        <pc:chgData name="Ahmed Mohammed" userId="7863e896f531c26c" providerId="LiveId" clId="{C7D46E91-886E-4B4C-8808-F3E6FBC4A80A}" dt="2022-11-25T22:00:38.792" v="431" actId="47"/>
        <pc:sldMasterMkLst>
          <pc:docMk/>
          <pc:sldMasterMk cId="0" sldId="2147483672"/>
        </pc:sldMasterMkLst>
        <pc:sldLayoutChg chg="del">
          <pc:chgData name="Ahmed Mohammed" userId="7863e896f531c26c" providerId="LiveId" clId="{C7D46E91-886E-4B4C-8808-F3E6FBC4A80A}" dt="2022-11-25T22:00:38.792" v="431" actId="47"/>
          <pc:sldLayoutMkLst>
            <pc:docMk/>
            <pc:sldMasterMk cId="0" sldId="2147483672"/>
            <pc:sldLayoutMk cId="0" sldId="2147483648"/>
          </pc:sldLayoutMkLst>
        </pc:sldLayoutChg>
        <pc:sldLayoutChg chg="del">
          <pc:chgData name="Ahmed Mohammed" userId="7863e896f531c26c" providerId="LiveId" clId="{C7D46E91-886E-4B4C-8808-F3E6FBC4A80A}" dt="2022-11-25T20:57:29.320" v="11" actId="47"/>
          <pc:sldLayoutMkLst>
            <pc:docMk/>
            <pc:sldMasterMk cId="0" sldId="2147483672"/>
            <pc:sldLayoutMk cId="0" sldId="2147483649"/>
          </pc:sldLayoutMkLst>
        </pc:sldLayoutChg>
        <pc:sldLayoutChg chg="del">
          <pc:chgData name="Ahmed Mohammed" userId="7863e896f531c26c" providerId="LiveId" clId="{C7D46E91-886E-4B4C-8808-F3E6FBC4A80A}" dt="2022-11-25T20:57:28.325" v="10" actId="47"/>
          <pc:sldLayoutMkLst>
            <pc:docMk/>
            <pc:sldMasterMk cId="0" sldId="2147483672"/>
            <pc:sldLayoutMk cId="0" sldId="2147483650"/>
          </pc:sldLayoutMkLst>
        </pc:sldLayoutChg>
        <pc:sldLayoutChg chg="del">
          <pc:chgData name="Ahmed Mohammed" userId="7863e896f531c26c" providerId="LiveId" clId="{C7D46E91-886E-4B4C-8808-F3E6FBC4A80A}" dt="2022-11-25T20:57:27.260" v="9" actId="47"/>
          <pc:sldLayoutMkLst>
            <pc:docMk/>
            <pc:sldMasterMk cId="0" sldId="2147483672"/>
            <pc:sldLayoutMk cId="0" sldId="2147483652"/>
          </pc:sldLayoutMkLst>
        </pc:sldLayoutChg>
        <pc:sldLayoutChg chg="del">
          <pc:chgData name="Ahmed Mohammed" userId="7863e896f531c26c" providerId="LiveId" clId="{C7D46E91-886E-4B4C-8808-F3E6FBC4A80A}" dt="2022-11-25T21:55:07.932" v="339" actId="47"/>
          <pc:sldLayoutMkLst>
            <pc:docMk/>
            <pc:sldMasterMk cId="0" sldId="2147483672"/>
            <pc:sldLayoutMk cId="0" sldId="2147483654"/>
          </pc:sldLayoutMkLst>
        </pc:sldLayoutChg>
        <pc:sldLayoutChg chg="del">
          <pc:chgData name="Ahmed Mohammed" userId="7863e896f531c26c" providerId="LiveId" clId="{C7D46E91-886E-4B4C-8808-F3E6FBC4A80A}" dt="2022-11-25T21:22:45.923" v="121" actId="47"/>
          <pc:sldLayoutMkLst>
            <pc:docMk/>
            <pc:sldMasterMk cId="0" sldId="2147483672"/>
            <pc:sldLayoutMk cId="0" sldId="2147483659"/>
          </pc:sldLayoutMkLst>
        </pc:sldLayoutChg>
        <pc:sldLayoutChg chg="del">
          <pc:chgData name="Ahmed Mohammed" userId="7863e896f531c26c" providerId="LiveId" clId="{C7D46E91-886E-4B4C-8808-F3E6FBC4A80A}" dt="2022-11-25T21:10:38.913" v="94" actId="47"/>
          <pc:sldLayoutMkLst>
            <pc:docMk/>
            <pc:sldMasterMk cId="0" sldId="2147483672"/>
            <pc:sldLayoutMk cId="0" sldId="2147483661"/>
          </pc:sldLayoutMkLst>
        </pc:sldLayoutChg>
        <pc:sldLayoutChg chg="del">
          <pc:chgData name="Ahmed Mohammed" userId="7863e896f531c26c" providerId="LiveId" clId="{C7D46E91-886E-4B4C-8808-F3E6FBC4A80A}" dt="2022-11-25T22:00:29.444" v="427" actId="47"/>
          <pc:sldLayoutMkLst>
            <pc:docMk/>
            <pc:sldMasterMk cId="0" sldId="2147483672"/>
            <pc:sldLayoutMk cId="0" sldId="2147483669"/>
          </pc:sldLayoutMkLst>
        </pc:sldLayoutChg>
        <pc:sldLayoutChg chg="del">
          <pc:chgData name="Ahmed Mohammed" userId="7863e896f531c26c" providerId="LiveId" clId="{C7D46E91-886E-4B4C-8808-F3E6FBC4A80A}" dt="2022-11-25T22:00:25.628" v="425" actId="47"/>
          <pc:sldLayoutMkLst>
            <pc:docMk/>
            <pc:sldMasterMk cId="0" sldId="2147483672"/>
            <pc:sldLayoutMk cId="0" sldId="2147483670"/>
          </pc:sldLayoutMkLst>
        </pc:sldLayoutChg>
        <pc:sldLayoutChg chg="del">
          <pc:chgData name="Ahmed Mohammed" userId="7863e896f531c26c" providerId="LiveId" clId="{C7D46E91-886E-4B4C-8808-F3E6FBC4A80A}" dt="2022-11-25T22:00:28.229" v="426" actId="47"/>
          <pc:sldLayoutMkLst>
            <pc:docMk/>
            <pc:sldMasterMk cId="0" sldId="2147483672"/>
            <pc:sldLayoutMk cId="0" sldId="2147483671"/>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 name="Google Shape;4;n"/>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1pPr>
            <a:lvl2pPr marL="914400" marR="0" lvl="1"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2pPr>
            <a:lvl3pPr marL="1371600" marR="0" lvl="2"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3pPr>
            <a:lvl4pPr marL="1828800" marR="0" lvl="3"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4pPr>
            <a:lvl5pPr marL="2286000" marR="0" lvl="4"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5pPr>
            <a:lvl6pPr marL="2743200" marR="0" lvl="5"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6pPr>
            <a:lvl7pPr marL="3200400" marR="0" lvl="6"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7pPr>
            <a:lvl8pPr marL="3657600" marR="0" lvl="7"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8pPr>
            <a:lvl9pPr marL="4114800" marR="0" lvl="8"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25bc445820_0_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1" name="Google Shape;111;g25bc44582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bd4ac5bf46_0_7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1" name="Google Shape;211;gbd4ac5bf46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bd4ac5bf46_0_81: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8" name="Google Shape;218;gbd4ac5bf46_0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bfb9d2ae0d_0_2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bfb9d2ae0d_0_272: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42e4655570_1_2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5" name="Google Shape;225;g42e4655570_1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42e4655570_1_2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5" name="Google Shape;225;g42e4655570_1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586687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42e4655570_1_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43" name="Google Shape;143;g42e4655570_1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bd4ac5bf46_0_3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0" name="Google Shape;150;gbd4ac5bf46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bd4ac5bf46_0_22: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7" name="Google Shape;157;gbd4ac5bf46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bd4ac5bf46_0_28: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4" name="Google Shape;164;gbd4ac5bf46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42e4655570_1_19: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1" name="Google Shape;171;g42e4655570_1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bd4ac5bf46_0_46: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0" name="Google Shape;190;gbd4ac5bf46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bd4ac5bf46_0_52: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7" name="Google Shape;197;gbd4ac5bf46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bd4ac5bf46_0_69: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4" name="Google Shape;204;gbd4ac5bf46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 Yellow">
  <p:cSld name="Title, Subtitle, &amp; Bullets_1_2_2">
    <p:bg>
      <p:bgPr>
        <a:blipFill>
          <a:blip r:embed="rId2">
            <a:alphaModFix/>
          </a:blip>
          <a:stretch>
            <a:fillRect/>
          </a:stretch>
        </a:blipFill>
        <a:effectLst/>
      </p:bgPr>
    </p:bg>
    <p:spTree>
      <p:nvGrpSpPr>
        <p:cNvPr id="1" name="Shape 19"/>
        <p:cNvGrpSpPr/>
        <p:nvPr/>
      </p:nvGrpSpPr>
      <p:grpSpPr>
        <a:xfrm>
          <a:off x="0" y="0"/>
          <a:ext cx="0" cy="0"/>
          <a:chOff x="0" y="0"/>
          <a:chExt cx="0" cy="0"/>
        </a:xfrm>
      </p:grpSpPr>
      <p:sp>
        <p:nvSpPr>
          <p:cNvPr id="20" name="Google Shape;20;p5"/>
          <p:cNvSpPr txBox="1">
            <a:spLocks noGrp="1"/>
          </p:cNvSpPr>
          <p:nvPr>
            <p:ph type="title"/>
          </p:nvPr>
        </p:nvSpPr>
        <p:spPr>
          <a:xfrm>
            <a:off x="2427925" y="4513800"/>
            <a:ext cx="14310600" cy="2005800"/>
          </a:xfrm>
          <a:prstGeom prst="rect">
            <a:avLst/>
          </a:prstGeom>
        </p:spPr>
        <p:txBody>
          <a:bodyPr spcFirstLastPara="1" wrap="square" lIns="243800" tIns="243800" rIns="243800" bIns="243800" anchor="t" anchorCtr="0">
            <a:spAutoFit/>
          </a:bodyPr>
          <a:lstStyle>
            <a:lvl1pPr lvl="0" rtl="0">
              <a:spcBef>
                <a:spcPts val="0"/>
              </a:spcBef>
              <a:spcAft>
                <a:spcPts val="0"/>
              </a:spcAft>
              <a:buNone/>
              <a:defRPr sz="10000">
                <a:solidFill>
                  <a:schemeClr val="dk1"/>
                </a:solidFill>
                <a:latin typeface="Google Sans"/>
                <a:ea typeface="Google Sans"/>
                <a:cs typeface="Google Sans"/>
                <a:sym typeface="Google Sans"/>
              </a:defRPr>
            </a:lvl1pPr>
            <a:lvl2pPr lvl="1" rtl="0">
              <a:spcBef>
                <a:spcPts val="0"/>
              </a:spcBef>
              <a:spcAft>
                <a:spcPts val="0"/>
              </a:spcAft>
              <a:buNone/>
              <a:defRPr>
                <a:latin typeface="Google Sans"/>
                <a:ea typeface="Google Sans"/>
                <a:cs typeface="Google Sans"/>
                <a:sym typeface="Google Sans"/>
              </a:defRPr>
            </a:lvl2pPr>
            <a:lvl3pPr lvl="2" rtl="0">
              <a:spcBef>
                <a:spcPts val="0"/>
              </a:spcBef>
              <a:spcAft>
                <a:spcPts val="0"/>
              </a:spcAft>
              <a:buNone/>
              <a:defRPr>
                <a:latin typeface="Google Sans"/>
                <a:ea typeface="Google Sans"/>
                <a:cs typeface="Google Sans"/>
                <a:sym typeface="Google Sans"/>
              </a:defRPr>
            </a:lvl3pPr>
            <a:lvl4pPr lvl="3" rtl="0">
              <a:spcBef>
                <a:spcPts val="0"/>
              </a:spcBef>
              <a:spcAft>
                <a:spcPts val="0"/>
              </a:spcAft>
              <a:buNone/>
              <a:defRPr>
                <a:latin typeface="Google Sans"/>
                <a:ea typeface="Google Sans"/>
                <a:cs typeface="Google Sans"/>
                <a:sym typeface="Google Sans"/>
              </a:defRPr>
            </a:lvl4pPr>
            <a:lvl5pPr lvl="4" rtl="0">
              <a:spcBef>
                <a:spcPts val="0"/>
              </a:spcBef>
              <a:spcAft>
                <a:spcPts val="0"/>
              </a:spcAft>
              <a:buNone/>
              <a:defRPr>
                <a:latin typeface="Google Sans"/>
                <a:ea typeface="Google Sans"/>
                <a:cs typeface="Google Sans"/>
                <a:sym typeface="Google Sans"/>
              </a:defRPr>
            </a:lvl5pPr>
            <a:lvl6pPr lvl="5" rtl="0">
              <a:spcBef>
                <a:spcPts val="0"/>
              </a:spcBef>
              <a:spcAft>
                <a:spcPts val="0"/>
              </a:spcAft>
              <a:buNone/>
              <a:defRPr>
                <a:latin typeface="Google Sans"/>
                <a:ea typeface="Google Sans"/>
                <a:cs typeface="Google Sans"/>
                <a:sym typeface="Google Sans"/>
              </a:defRPr>
            </a:lvl6pPr>
            <a:lvl7pPr lvl="6" rtl="0">
              <a:spcBef>
                <a:spcPts val="0"/>
              </a:spcBef>
              <a:spcAft>
                <a:spcPts val="0"/>
              </a:spcAft>
              <a:buNone/>
              <a:defRPr>
                <a:latin typeface="Google Sans"/>
                <a:ea typeface="Google Sans"/>
                <a:cs typeface="Google Sans"/>
                <a:sym typeface="Google Sans"/>
              </a:defRPr>
            </a:lvl7pPr>
            <a:lvl8pPr lvl="7" rtl="0">
              <a:spcBef>
                <a:spcPts val="0"/>
              </a:spcBef>
              <a:spcAft>
                <a:spcPts val="0"/>
              </a:spcAft>
              <a:buNone/>
              <a:defRPr>
                <a:latin typeface="Google Sans"/>
                <a:ea typeface="Google Sans"/>
                <a:cs typeface="Google Sans"/>
                <a:sym typeface="Google Sans"/>
              </a:defRPr>
            </a:lvl8pPr>
            <a:lvl9pPr lvl="8" rtl="0">
              <a:spcBef>
                <a:spcPts val="0"/>
              </a:spcBef>
              <a:spcAft>
                <a:spcPts val="0"/>
              </a:spcAft>
              <a:buNone/>
              <a:defRPr>
                <a:latin typeface="Google Sans"/>
                <a:ea typeface="Google Sans"/>
                <a:cs typeface="Google Sans"/>
                <a:sym typeface="Google Sans"/>
              </a:defRPr>
            </a:lvl9pPr>
          </a:lstStyle>
          <a:p>
            <a:endParaRPr/>
          </a:p>
        </p:txBody>
      </p:sp>
      <p:sp>
        <p:nvSpPr>
          <p:cNvPr id="21" name="Google Shape;21;p5"/>
          <p:cNvSpPr txBox="1">
            <a:spLocks noGrp="1"/>
          </p:cNvSpPr>
          <p:nvPr>
            <p:ph type="subTitle" idx="1"/>
          </p:nvPr>
        </p:nvSpPr>
        <p:spPr>
          <a:xfrm>
            <a:off x="5929600" y="8096125"/>
            <a:ext cx="10548300" cy="2005800"/>
          </a:xfrm>
          <a:prstGeom prst="rect">
            <a:avLst/>
          </a:prstGeom>
        </p:spPr>
        <p:txBody>
          <a:bodyPr spcFirstLastPara="1" wrap="square" lIns="91425" tIns="91425" rIns="91425" bIns="91425" anchor="t" anchorCtr="0">
            <a:spAutoFit/>
          </a:bodyPr>
          <a:lstStyle>
            <a:lvl1pPr lvl="0" rtl="0">
              <a:lnSpc>
                <a:spcPct val="100000"/>
              </a:lnSpc>
              <a:spcBef>
                <a:spcPts val="0"/>
              </a:spcBef>
              <a:spcAft>
                <a:spcPts val="0"/>
              </a:spcAft>
              <a:buNone/>
              <a:defRPr sz="4000">
                <a:solidFill>
                  <a:schemeClr val="accent1"/>
                </a:solidFill>
                <a:latin typeface="Roboto Mono"/>
                <a:ea typeface="Roboto Mono"/>
                <a:cs typeface="Roboto Mono"/>
                <a:sym typeface="Roboto Mono"/>
              </a:defRPr>
            </a:lvl1pPr>
            <a:lvl2pPr lvl="1" rtl="0">
              <a:lnSpc>
                <a:spcPct val="100000"/>
              </a:lnSpc>
              <a:spcBef>
                <a:spcPts val="0"/>
              </a:spcBef>
              <a:spcAft>
                <a:spcPts val="0"/>
              </a:spcAft>
              <a:buNone/>
              <a:defRPr>
                <a:solidFill>
                  <a:srgbClr val="F6BA17"/>
                </a:solidFill>
                <a:latin typeface="Google Sans"/>
                <a:ea typeface="Google Sans"/>
                <a:cs typeface="Google Sans"/>
                <a:sym typeface="Google Sans"/>
              </a:defRPr>
            </a:lvl2pPr>
            <a:lvl3pPr lvl="2" rtl="0">
              <a:lnSpc>
                <a:spcPct val="100000"/>
              </a:lnSpc>
              <a:spcBef>
                <a:spcPts val="0"/>
              </a:spcBef>
              <a:spcAft>
                <a:spcPts val="0"/>
              </a:spcAft>
              <a:buNone/>
              <a:defRPr>
                <a:solidFill>
                  <a:srgbClr val="F6BA17"/>
                </a:solidFill>
                <a:latin typeface="Google Sans"/>
                <a:ea typeface="Google Sans"/>
                <a:cs typeface="Google Sans"/>
                <a:sym typeface="Google Sans"/>
              </a:defRPr>
            </a:lvl3pPr>
            <a:lvl4pPr lvl="3" rtl="0">
              <a:lnSpc>
                <a:spcPct val="100000"/>
              </a:lnSpc>
              <a:spcBef>
                <a:spcPts val="0"/>
              </a:spcBef>
              <a:spcAft>
                <a:spcPts val="0"/>
              </a:spcAft>
              <a:buNone/>
              <a:defRPr>
                <a:solidFill>
                  <a:srgbClr val="F6BA17"/>
                </a:solidFill>
                <a:latin typeface="Google Sans"/>
                <a:ea typeface="Google Sans"/>
                <a:cs typeface="Google Sans"/>
                <a:sym typeface="Google Sans"/>
              </a:defRPr>
            </a:lvl4pPr>
            <a:lvl5pPr lvl="4" rtl="0">
              <a:lnSpc>
                <a:spcPct val="100000"/>
              </a:lnSpc>
              <a:spcBef>
                <a:spcPts val="0"/>
              </a:spcBef>
              <a:spcAft>
                <a:spcPts val="0"/>
              </a:spcAft>
              <a:buNone/>
              <a:defRPr>
                <a:solidFill>
                  <a:srgbClr val="F6BA17"/>
                </a:solidFill>
                <a:latin typeface="Google Sans"/>
                <a:ea typeface="Google Sans"/>
                <a:cs typeface="Google Sans"/>
                <a:sym typeface="Google Sans"/>
              </a:defRPr>
            </a:lvl5pPr>
            <a:lvl6pPr lvl="5" rtl="0">
              <a:lnSpc>
                <a:spcPct val="100000"/>
              </a:lnSpc>
              <a:spcBef>
                <a:spcPts val="0"/>
              </a:spcBef>
              <a:spcAft>
                <a:spcPts val="0"/>
              </a:spcAft>
              <a:buNone/>
              <a:defRPr>
                <a:solidFill>
                  <a:srgbClr val="F6BA17"/>
                </a:solidFill>
                <a:latin typeface="Google Sans"/>
                <a:ea typeface="Google Sans"/>
                <a:cs typeface="Google Sans"/>
                <a:sym typeface="Google Sans"/>
              </a:defRPr>
            </a:lvl6pPr>
            <a:lvl7pPr lvl="6" rtl="0">
              <a:lnSpc>
                <a:spcPct val="100000"/>
              </a:lnSpc>
              <a:spcBef>
                <a:spcPts val="0"/>
              </a:spcBef>
              <a:spcAft>
                <a:spcPts val="0"/>
              </a:spcAft>
              <a:buNone/>
              <a:defRPr>
                <a:solidFill>
                  <a:srgbClr val="F6BA17"/>
                </a:solidFill>
                <a:latin typeface="Google Sans"/>
                <a:ea typeface="Google Sans"/>
                <a:cs typeface="Google Sans"/>
                <a:sym typeface="Google Sans"/>
              </a:defRPr>
            </a:lvl7pPr>
            <a:lvl8pPr lvl="7" rtl="0">
              <a:lnSpc>
                <a:spcPct val="100000"/>
              </a:lnSpc>
              <a:spcBef>
                <a:spcPts val="0"/>
              </a:spcBef>
              <a:spcAft>
                <a:spcPts val="0"/>
              </a:spcAft>
              <a:buNone/>
              <a:defRPr>
                <a:solidFill>
                  <a:srgbClr val="F6BA17"/>
                </a:solidFill>
                <a:latin typeface="Google Sans"/>
                <a:ea typeface="Google Sans"/>
                <a:cs typeface="Google Sans"/>
                <a:sym typeface="Google Sans"/>
              </a:defRPr>
            </a:lvl8pPr>
            <a:lvl9pPr lvl="8" rtl="0">
              <a:lnSpc>
                <a:spcPct val="100000"/>
              </a:lnSpc>
              <a:spcBef>
                <a:spcPts val="0"/>
              </a:spcBef>
              <a:spcAft>
                <a:spcPts val="0"/>
              </a:spcAft>
              <a:buNone/>
              <a:defRPr>
                <a:solidFill>
                  <a:srgbClr val="F6BA17"/>
                </a:solidFill>
                <a:latin typeface="Google Sans"/>
                <a:ea typeface="Google Sans"/>
                <a:cs typeface="Google Sans"/>
                <a:sym typeface="Google Sans"/>
              </a:defRPr>
            </a:lvl9pPr>
          </a:lstStyle>
          <a:p>
            <a:endParaRPr/>
          </a:p>
        </p:txBody>
      </p:sp>
      <p:sp>
        <p:nvSpPr>
          <p:cNvPr id="22" name="Google Shape;22;p5"/>
          <p:cNvSpPr txBox="1">
            <a:spLocks noGrp="1"/>
          </p:cNvSpPr>
          <p:nvPr>
            <p:ph type="subTitle" idx="2"/>
          </p:nvPr>
        </p:nvSpPr>
        <p:spPr>
          <a:xfrm>
            <a:off x="2663900" y="6090325"/>
            <a:ext cx="10548300" cy="2005800"/>
          </a:xfrm>
          <a:prstGeom prst="rect">
            <a:avLst/>
          </a:prstGeom>
        </p:spPr>
        <p:txBody>
          <a:bodyPr spcFirstLastPara="1" wrap="square" lIns="91425" tIns="91425" rIns="91425" bIns="91425" anchor="t" anchorCtr="0">
            <a:spAutoFit/>
          </a:bodyPr>
          <a:lstStyle>
            <a:lvl1pPr lvl="0" rtl="0">
              <a:spcBef>
                <a:spcPts val="0"/>
              </a:spcBef>
              <a:spcAft>
                <a:spcPts val="0"/>
              </a:spcAft>
              <a:buNone/>
              <a:defRPr sz="4800">
                <a:latin typeface="Roboto Mono"/>
                <a:ea typeface="Roboto Mono"/>
                <a:cs typeface="Roboto Mono"/>
                <a:sym typeface="Roboto Mono"/>
              </a:defRPr>
            </a:lvl1pPr>
            <a:lvl2pPr lvl="1" rtl="0">
              <a:spcBef>
                <a:spcPts val="0"/>
              </a:spcBef>
              <a:spcAft>
                <a:spcPts val="0"/>
              </a:spcAft>
              <a:buNone/>
              <a:defRPr>
                <a:latin typeface="Google Sans"/>
                <a:ea typeface="Google Sans"/>
                <a:cs typeface="Google Sans"/>
                <a:sym typeface="Google Sans"/>
              </a:defRPr>
            </a:lvl2pPr>
            <a:lvl3pPr lvl="2" rtl="0">
              <a:spcBef>
                <a:spcPts val="0"/>
              </a:spcBef>
              <a:spcAft>
                <a:spcPts val="0"/>
              </a:spcAft>
              <a:buNone/>
              <a:defRPr>
                <a:latin typeface="Google Sans"/>
                <a:ea typeface="Google Sans"/>
                <a:cs typeface="Google Sans"/>
                <a:sym typeface="Google Sans"/>
              </a:defRPr>
            </a:lvl3pPr>
            <a:lvl4pPr lvl="3" rtl="0">
              <a:spcBef>
                <a:spcPts val="0"/>
              </a:spcBef>
              <a:spcAft>
                <a:spcPts val="0"/>
              </a:spcAft>
              <a:buNone/>
              <a:defRPr>
                <a:latin typeface="Google Sans"/>
                <a:ea typeface="Google Sans"/>
                <a:cs typeface="Google Sans"/>
                <a:sym typeface="Google Sans"/>
              </a:defRPr>
            </a:lvl4pPr>
            <a:lvl5pPr lvl="4" rtl="0">
              <a:spcBef>
                <a:spcPts val="0"/>
              </a:spcBef>
              <a:spcAft>
                <a:spcPts val="0"/>
              </a:spcAft>
              <a:buNone/>
              <a:defRPr>
                <a:latin typeface="Google Sans"/>
                <a:ea typeface="Google Sans"/>
                <a:cs typeface="Google Sans"/>
                <a:sym typeface="Google Sans"/>
              </a:defRPr>
            </a:lvl5pPr>
            <a:lvl6pPr lvl="5" rtl="0">
              <a:spcBef>
                <a:spcPts val="0"/>
              </a:spcBef>
              <a:spcAft>
                <a:spcPts val="0"/>
              </a:spcAft>
              <a:buNone/>
              <a:defRPr>
                <a:latin typeface="Google Sans"/>
                <a:ea typeface="Google Sans"/>
                <a:cs typeface="Google Sans"/>
                <a:sym typeface="Google Sans"/>
              </a:defRPr>
            </a:lvl6pPr>
            <a:lvl7pPr lvl="6" rtl="0">
              <a:spcBef>
                <a:spcPts val="0"/>
              </a:spcBef>
              <a:spcAft>
                <a:spcPts val="0"/>
              </a:spcAft>
              <a:buNone/>
              <a:defRPr>
                <a:latin typeface="Google Sans"/>
                <a:ea typeface="Google Sans"/>
                <a:cs typeface="Google Sans"/>
                <a:sym typeface="Google Sans"/>
              </a:defRPr>
            </a:lvl7pPr>
            <a:lvl8pPr lvl="7" rtl="0">
              <a:spcBef>
                <a:spcPts val="0"/>
              </a:spcBef>
              <a:spcAft>
                <a:spcPts val="0"/>
              </a:spcAft>
              <a:buNone/>
              <a:defRPr>
                <a:latin typeface="Google Sans"/>
                <a:ea typeface="Google Sans"/>
                <a:cs typeface="Google Sans"/>
                <a:sym typeface="Google Sans"/>
              </a:defRPr>
            </a:lvl8pPr>
            <a:lvl9pPr lvl="8" rtl="0">
              <a:spcBef>
                <a:spcPts val="0"/>
              </a:spcBef>
              <a:spcAft>
                <a:spcPts val="0"/>
              </a:spcAft>
              <a:buNone/>
              <a:defRPr>
                <a:latin typeface="Google Sans"/>
                <a:ea typeface="Google Sans"/>
                <a:cs typeface="Google Sans"/>
                <a:sym typeface="Google Sans"/>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matchingName="Slide Style 02 - Blue">
  <p:cSld name="Title, Subtitle, &amp; Bullets_1_1_1_1">
    <p:bg>
      <p:bgPr>
        <a:blipFill>
          <a:blip r:embed="rId2">
            <a:alphaModFix/>
          </a:blip>
          <a:stretch>
            <a:fillRect/>
          </a:stretch>
        </a:blipFill>
        <a:effectLst/>
      </p:bgPr>
    </p:bg>
    <p:spTree>
      <p:nvGrpSpPr>
        <p:cNvPr id="1" name="Shape 79"/>
        <p:cNvGrpSpPr/>
        <p:nvPr/>
      </p:nvGrpSpPr>
      <p:grpSpPr>
        <a:xfrm>
          <a:off x="0" y="0"/>
          <a:ext cx="0" cy="0"/>
          <a:chOff x="0" y="0"/>
          <a:chExt cx="0" cy="0"/>
        </a:xfrm>
      </p:grpSpPr>
      <p:sp>
        <p:nvSpPr>
          <p:cNvPr id="80" name="Google Shape;80;p18"/>
          <p:cNvSpPr txBox="1">
            <a:spLocks noGrp="1"/>
          </p:cNvSpPr>
          <p:nvPr>
            <p:ph type="body" idx="1"/>
          </p:nvPr>
        </p:nvSpPr>
        <p:spPr>
          <a:xfrm>
            <a:off x="1203350" y="4079650"/>
            <a:ext cx="21906300" cy="6407100"/>
          </a:xfrm>
          <a:prstGeom prst="rect">
            <a:avLst/>
          </a:prstGeom>
        </p:spPr>
        <p:txBody>
          <a:bodyPr spcFirstLastPara="1" wrap="square" lIns="91425" tIns="91425" rIns="91425" bIns="91425" anchor="t" anchorCtr="0">
            <a:spAutoFit/>
          </a:bodyPr>
          <a:lstStyle>
            <a:lvl1pPr marL="457200" lvl="0" indent="-533400" rtl="0">
              <a:spcBef>
                <a:spcPts val="0"/>
              </a:spcBef>
              <a:spcAft>
                <a:spcPts val="0"/>
              </a:spcAft>
              <a:buSzPts val="4800"/>
              <a:buFont typeface="Open Sans Light"/>
              <a:buChar char="●"/>
              <a:defRPr sz="4800">
                <a:latin typeface="Open Sans Light"/>
                <a:ea typeface="Open Sans Light"/>
                <a:cs typeface="Open Sans Light"/>
                <a:sym typeface="Open Sans Light"/>
              </a:defRPr>
            </a:lvl1pPr>
            <a:lvl2pPr marL="914400" lvl="1" indent="-533400" rtl="0">
              <a:spcBef>
                <a:spcPts val="0"/>
              </a:spcBef>
              <a:spcAft>
                <a:spcPts val="0"/>
              </a:spcAft>
              <a:buSzPts val="4800"/>
              <a:buFont typeface="Open Sans Light"/>
              <a:buChar char="○"/>
              <a:defRPr sz="4800">
                <a:latin typeface="Open Sans Light"/>
                <a:ea typeface="Open Sans Light"/>
                <a:cs typeface="Open Sans Light"/>
                <a:sym typeface="Open Sans Light"/>
              </a:defRPr>
            </a:lvl2pPr>
            <a:lvl3pPr marL="1371600" lvl="2" indent="-457200" rtl="0">
              <a:spcBef>
                <a:spcPts val="0"/>
              </a:spcBef>
              <a:spcAft>
                <a:spcPts val="0"/>
              </a:spcAft>
              <a:buSzPts val="3600"/>
              <a:buFont typeface="Open Sans Light"/>
              <a:buChar char="■"/>
              <a:defRPr sz="3600">
                <a:latin typeface="Open Sans Light"/>
                <a:ea typeface="Open Sans Light"/>
                <a:cs typeface="Open Sans Light"/>
                <a:sym typeface="Open Sans Light"/>
              </a:defRPr>
            </a:lvl3pPr>
            <a:lvl4pPr marL="1828800" lvl="3" indent="-457200" rtl="0">
              <a:spcBef>
                <a:spcPts val="0"/>
              </a:spcBef>
              <a:spcAft>
                <a:spcPts val="0"/>
              </a:spcAft>
              <a:buSzPts val="3600"/>
              <a:buFont typeface="Open Sans Light"/>
              <a:buChar char="●"/>
              <a:defRPr sz="3600">
                <a:latin typeface="Open Sans Light"/>
                <a:ea typeface="Open Sans Light"/>
                <a:cs typeface="Open Sans Light"/>
                <a:sym typeface="Open Sans Light"/>
              </a:defRPr>
            </a:lvl4pPr>
            <a:lvl5pPr marL="2286000" lvl="4" indent="-419100" rtl="0">
              <a:spcBef>
                <a:spcPts val="0"/>
              </a:spcBef>
              <a:spcAft>
                <a:spcPts val="0"/>
              </a:spcAft>
              <a:buSzPts val="3000"/>
              <a:buFont typeface="Open Sans Light"/>
              <a:buChar char="○"/>
              <a:defRPr sz="3000">
                <a:latin typeface="Open Sans Light"/>
                <a:ea typeface="Open Sans Light"/>
                <a:cs typeface="Open Sans Light"/>
                <a:sym typeface="Open Sans Light"/>
              </a:defRPr>
            </a:lvl5pPr>
            <a:lvl6pPr marL="2743200" lvl="5" indent="-419100" rtl="0">
              <a:spcBef>
                <a:spcPts val="0"/>
              </a:spcBef>
              <a:spcAft>
                <a:spcPts val="0"/>
              </a:spcAft>
              <a:buSzPts val="3000"/>
              <a:buFont typeface="Open Sans Light"/>
              <a:buChar char="■"/>
              <a:defRPr sz="3000">
                <a:latin typeface="Open Sans Light"/>
                <a:ea typeface="Open Sans Light"/>
                <a:cs typeface="Open Sans Light"/>
                <a:sym typeface="Open Sans Light"/>
              </a:defRPr>
            </a:lvl6pPr>
            <a:lvl7pPr marL="3200400" lvl="6" indent="-419100" rtl="0">
              <a:spcBef>
                <a:spcPts val="0"/>
              </a:spcBef>
              <a:spcAft>
                <a:spcPts val="0"/>
              </a:spcAft>
              <a:buSzPts val="3000"/>
              <a:buFont typeface="Open Sans Light"/>
              <a:buChar char="●"/>
              <a:defRPr sz="3000">
                <a:latin typeface="Open Sans Light"/>
                <a:ea typeface="Open Sans Light"/>
                <a:cs typeface="Open Sans Light"/>
                <a:sym typeface="Open Sans Light"/>
              </a:defRPr>
            </a:lvl7pPr>
            <a:lvl8pPr marL="3657600" lvl="7" indent="-419100" rtl="0">
              <a:spcBef>
                <a:spcPts val="0"/>
              </a:spcBef>
              <a:spcAft>
                <a:spcPts val="0"/>
              </a:spcAft>
              <a:buSzPts val="3000"/>
              <a:buFont typeface="Open Sans Light"/>
              <a:buChar char="○"/>
              <a:defRPr sz="3000">
                <a:latin typeface="Open Sans Light"/>
                <a:ea typeface="Open Sans Light"/>
                <a:cs typeface="Open Sans Light"/>
                <a:sym typeface="Open Sans Light"/>
              </a:defRPr>
            </a:lvl8pPr>
            <a:lvl9pPr marL="4114800" lvl="8" indent="-419100" rtl="0">
              <a:spcBef>
                <a:spcPts val="0"/>
              </a:spcBef>
              <a:spcAft>
                <a:spcPts val="0"/>
              </a:spcAft>
              <a:buSzPts val="3000"/>
              <a:buFont typeface="Open Sans Light"/>
              <a:buChar char="■"/>
              <a:defRPr sz="3000">
                <a:latin typeface="Open Sans Light"/>
                <a:ea typeface="Open Sans Light"/>
                <a:cs typeface="Open Sans Light"/>
                <a:sym typeface="Open Sans Light"/>
              </a:defRPr>
            </a:lvl9pPr>
          </a:lstStyle>
          <a:p>
            <a:endParaRPr/>
          </a:p>
        </p:txBody>
      </p:sp>
      <p:sp>
        <p:nvSpPr>
          <p:cNvPr id="81" name="Google Shape;81;p18"/>
          <p:cNvSpPr txBox="1">
            <a:spLocks noGrp="1"/>
          </p:cNvSpPr>
          <p:nvPr>
            <p:ph type="title"/>
          </p:nvPr>
        </p:nvSpPr>
        <p:spPr>
          <a:xfrm>
            <a:off x="893050" y="1290125"/>
            <a:ext cx="21956100" cy="2005800"/>
          </a:xfrm>
          <a:prstGeom prst="rect">
            <a:avLst/>
          </a:prstGeom>
        </p:spPr>
        <p:txBody>
          <a:bodyPr spcFirstLastPara="1" wrap="square" lIns="243800" tIns="243800" rIns="243800" bIns="243800" anchor="t" anchorCtr="0">
            <a:spAutoFit/>
          </a:bodyPr>
          <a:lstStyle>
            <a:lvl1pPr lvl="0" rtl="0">
              <a:spcBef>
                <a:spcPts val="0"/>
              </a:spcBef>
              <a:spcAft>
                <a:spcPts val="0"/>
              </a:spcAft>
              <a:buNone/>
              <a:defRPr sz="9300">
                <a:solidFill>
                  <a:schemeClr val="dk1"/>
                </a:solidFill>
                <a:latin typeface="Google Sans"/>
                <a:ea typeface="Google Sans"/>
                <a:cs typeface="Google Sans"/>
                <a:sym typeface="Google Sans"/>
              </a:defRPr>
            </a:lvl1pPr>
            <a:lvl2pPr lvl="1" rtl="0">
              <a:spcBef>
                <a:spcPts val="0"/>
              </a:spcBef>
              <a:spcAft>
                <a:spcPts val="0"/>
              </a:spcAft>
              <a:buNone/>
              <a:defRPr sz="9300">
                <a:solidFill>
                  <a:schemeClr val="dk1"/>
                </a:solidFill>
                <a:latin typeface="Google Sans"/>
                <a:ea typeface="Google Sans"/>
                <a:cs typeface="Google Sans"/>
                <a:sym typeface="Google Sans"/>
              </a:defRPr>
            </a:lvl2pPr>
            <a:lvl3pPr lvl="2" rtl="0">
              <a:spcBef>
                <a:spcPts val="0"/>
              </a:spcBef>
              <a:spcAft>
                <a:spcPts val="0"/>
              </a:spcAft>
              <a:buNone/>
              <a:defRPr sz="9300">
                <a:solidFill>
                  <a:schemeClr val="dk1"/>
                </a:solidFill>
                <a:latin typeface="Google Sans"/>
                <a:ea typeface="Google Sans"/>
                <a:cs typeface="Google Sans"/>
                <a:sym typeface="Google Sans"/>
              </a:defRPr>
            </a:lvl3pPr>
            <a:lvl4pPr lvl="3" rtl="0">
              <a:spcBef>
                <a:spcPts val="0"/>
              </a:spcBef>
              <a:spcAft>
                <a:spcPts val="0"/>
              </a:spcAft>
              <a:buNone/>
              <a:defRPr sz="9300">
                <a:solidFill>
                  <a:schemeClr val="dk1"/>
                </a:solidFill>
                <a:latin typeface="Google Sans"/>
                <a:ea typeface="Google Sans"/>
                <a:cs typeface="Google Sans"/>
                <a:sym typeface="Google Sans"/>
              </a:defRPr>
            </a:lvl4pPr>
            <a:lvl5pPr lvl="4" rtl="0">
              <a:spcBef>
                <a:spcPts val="0"/>
              </a:spcBef>
              <a:spcAft>
                <a:spcPts val="0"/>
              </a:spcAft>
              <a:buNone/>
              <a:defRPr sz="9300">
                <a:solidFill>
                  <a:schemeClr val="dk1"/>
                </a:solidFill>
                <a:latin typeface="Google Sans"/>
                <a:ea typeface="Google Sans"/>
                <a:cs typeface="Google Sans"/>
                <a:sym typeface="Google Sans"/>
              </a:defRPr>
            </a:lvl5pPr>
            <a:lvl6pPr lvl="5" rtl="0">
              <a:spcBef>
                <a:spcPts val="0"/>
              </a:spcBef>
              <a:spcAft>
                <a:spcPts val="0"/>
              </a:spcAft>
              <a:buNone/>
              <a:defRPr sz="9300">
                <a:solidFill>
                  <a:schemeClr val="dk1"/>
                </a:solidFill>
                <a:latin typeface="Google Sans"/>
                <a:ea typeface="Google Sans"/>
                <a:cs typeface="Google Sans"/>
                <a:sym typeface="Google Sans"/>
              </a:defRPr>
            </a:lvl6pPr>
            <a:lvl7pPr lvl="6" rtl="0">
              <a:spcBef>
                <a:spcPts val="0"/>
              </a:spcBef>
              <a:spcAft>
                <a:spcPts val="0"/>
              </a:spcAft>
              <a:buNone/>
              <a:defRPr sz="9300">
                <a:solidFill>
                  <a:schemeClr val="dk1"/>
                </a:solidFill>
                <a:latin typeface="Google Sans"/>
                <a:ea typeface="Google Sans"/>
                <a:cs typeface="Google Sans"/>
                <a:sym typeface="Google Sans"/>
              </a:defRPr>
            </a:lvl7pPr>
            <a:lvl8pPr lvl="7" rtl="0">
              <a:spcBef>
                <a:spcPts val="0"/>
              </a:spcBef>
              <a:spcAft>
                <a:spcPts val="0"/>
              </a:spcAft>
              <a:buNone/>
              <a:defRPr sz="9300">
                <a:solidFill>
                  <a:schemeClr val="dk1"/>
                </a:solidFill>
                <a:latin typeface="Google Sans"/>
                <a:ea typeface="Google Sans"/>
                <a:cs typeface="Google Sans"/>
                <a:sym typeface="Google Sans"/>
              </a:defRPr>
            </a:lvl8pPr>
            <a:lvl9pPr lvl="8" rtl="0">
              <a:spcBef>
                <a:spcPts val="0"/>
              </a:spcBef>
              <a:spcAft>
                <a:spcPts val="0"/>
              </a:spcAft>
              <a:buNone/>
              <a:defRPr sz="9300">
                <a:solidFill>
                  <a:schemeClr val="dk1"/>
                </a:solidFill>
                <a:latin typeface="Google Sans"/>
                <a:ea typeface="Google Sans"/>
                <a:cs typeface="Google Sans"/>
                <a:sym typeface="Google Sans"/>
              </a:defRPr>
            </a:lvl9pPr>
          </a:lstStyle>
          <a:p>
            <a:endParaRPr/>
          </a:p>
        </p:txBody>
      </p:sp>
      <p:sp>
        <p:nvSpPr>
          <p:cNvPr id="82" name="Google Shape;82;p18"/>
          <p:cNvSpPr txBox="1">
            <a:spLocks noGrp="1"/>
          </p:cNvSpPr>
          <p:nvPr>
            <p:ph type="subTitle" idx="2"/>
          </p:nvPr>
        </p:nvSpPr>
        <p:spPr>
          <a:xfrm>
            <a:off x="1095650" y="3035275"/>
            <a:ext cx="22014000" cy="1366500"/>
          </a:xfrm>
          <a:prstGeom prst="rect">
            <a:avLst/>
          </a:prstGeom>
        </p:spPr>
        <p:txBody>
          <a:bodyPr spcFirstLastPara="1" wrap="square" lIns="91425" tIns="91425" rIns="91425" bIns="91425" anchor="t" anchorCtr="0">
            <a:spAutoFit/>
          </a:bodyPr>
          <a:lstStyle>
            <a:lvl1pPr lvl="0" rtl="0">
              <a:spcBef>
                <a:spcPts val="0"/>
              </a:spcBef>
              <a:spcAft>
                <a:spcPts val="0"/>
              </a:spcAft>
              <a:buNone/>
              <a:defRPr sz="4800">
                <a:solidFill>
                  <a:schemeClr val="accent1"/>
                </a:solidFill>
                <a:latin typeface="Roboto Mono"/>
                <a:ea typeface="Roboto Mono"/>
                <a:cs typeface="Roboto Mono"/>
                <a:sym typeface="Roboto Mono"/>
              </a:defRPr>
            </a:lvl1pPr>
            <a:lvl2pPr lvl="1" rtl="0">
              <a:spcBef>
                <a:spcPts val="0"/>
              </a:spcBef>
              <a:spcAft>
                <a:spcPts val="0"/>
              </a:spcAft>
              <a:buNone/>
              <a:defRPr>
                <a:solidFill>
                  <a:schemeClr val="accent1"/>
                </a:solidFill>
                <a:latin typeface="Google Sans"/>
                <a:ea typeface="Google Sans"/>
                <a:cs typeface="Google Sans"/>
                <a:sym typeface="Google Sans"/>
              </a:defRPr>
            </a:lvl2pPr>
            <a:lvl3pPr lvl="2" rtl="0">
              <a:spcBef>
                <a:spcPts val="0"/>
              </a:spcBef>
              <a:spcAft>
                <a:spcPts val="0"/>
              </a:spcAft>
              <a:buNone/>
              <a:defRPr>
                <a:solidFill>
                  <a:schemeClr val="accent1"/>
                </a:solidFill>
                <a:latin typeface="Google Sans"/>
                <a:ea typeface="Google Sans"/>
                <a:cs typeface="Google Sans"/>
                <a:sym typeface="Google Sans"/>
              </a:defRPr>
            </a:lvl3pPr>
            <a:lvl4pPr lvl="3" rtl="0">
              <a:spcBef>
                <a:spcPts val="0"/>
              </a:spcBef>
              <a:spcAft>
                <a:spcPts val="0"/>
              </a:spcAft>
              <a:buNone/>
              <a:defRPr>
                <a:solidFill>
                  <a:schemeClr val="accent1"/>
                </a:solidFill>
                <a:latin typeface="Google Sans"/>
                <a:ea typeface="Google Sans"/>
                <a:cs typeface="Google Sans"/>
                <a:sym typeface="Google Sans"/>
              </a:defRPr>
            </a:lvl4pPr>
            <a:lvl5pPr lvl="4" rtl="0">
              <a:spcBef>
                <a:spcPts val="0"/>
              </a:spcBef>
              <a:spcAft>
                <a:spcPts val="0"/>
              </a:spcAft>
              <a:buNone/>
              <a:defRPr>
                <a:solidFill>
                  <a:schemeClr val="accent1"/>
                </a:solidFill>
                <a:latin typeface="Google Sans"/>
                <a:ea typeface="Google Sans"/>
                <a:cs typeface="Google Sans"/>
                <a:sym typeface="Google Sans"/>
              </a:defRPr>
            </a:lvl5pPr>
            <a:lvl6pPr lvl="5" rtl="0">
              <a:spcBef>
                <a:spcPts val="0"/>
              </a:spcBef>
              <a:spcAft>
                <a:spcPts val="0"/>
              </a:spcAft>
              <a:buNone/>
              <a:defRPr>
                <a:solidFill>
                  <a:schemeClr val="accent1"/>
                </a:solidFill>
                <a:latin typeface="Google Sans"/>
                <a:ea typeface="Google Sans"/>
                <a:cs typeface="Google Sans"/>
                <a:sym typeface="Google Sans"/>
              </a:defRPr>
            </a:lvl6pPr>
            <a:lvl7pPr lvl="6" rtl="0">
              <a:spcBef>
                <a:spcPts val="0"/>
              </a:spcBef>
              <a:spcAft>
                <a:spcPts val="0"/>
              </a:spcAft>
              <a:buNone/>
              <a:defRPr>
                <a:solidFill>
                  <a:schemeClr val="accent1"/>
                </a:solidFill>
                <a:latin typeface="Google Sans"/>
                <a:ea typeface="Google Sans"/>
                <a:cs typeface="Google Sans"/>
                <a:sym typeface="Google Sans"/>
              </a:defRPr>
            </a:lvl7pPr>
            <a:lvl8pPr lvl="7" rtl="0">
              <a:spcBef>
                <a:spcPts val="0"/>
              </a:spcBef>
              <a:spcAft>
                <a:spcPts val="0"/>
              </a:spcAft>
              <a:buNone/>
              <a:defRPr>
                <a:solidFill>
                  <a:schemeClr val="accent1"/>
                </a:solidFill>
                <a:latin typeface="Google Sans"/>
                <a:ea typeface="Google Sans"/>
                <a:cs typeface="Google Sans"/>
                <a:sym typeface="Google Sans"/>
              </a:defRPr>
            </a:lvl8pPr>
            <a:lvl9pPr lvl="8" rtl="0">
              <a:spcBef>
                <a:spcPts val="0"/>
              </a:spcBef>
              <a:spcAft>
                <a:spcPts val="0"/>
              </a:spcAft>
              <a:buNone/>
              <a:defRPr>
                <a:solidFill>
                  <a:schemeClr val="accent1"/>
                </a:solidFill>
                <a:latin typeface="Google Sans"/>
                <a:ea typeface="Google Sans"/>
                <a:cs typeface="Google Sans"/>
                <a:sym typeface="Google Sans"/>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Slide Style 02 - Green ">
  <p:cSld name="Title, Subtitle, &amp; Bullets_1_2_1_2">
    <p:bg>
      <p:bgPr>
        <a:blipFill>
          <a:blip r:embed="rId2">
            <a:alphaModFix/>
          </a:blip>
          <a:stretch>
            <a:fillRect/>
          </a:stretch>
        </a:blipFill>
        <a:effectLst/>
      </p:bgPr>
    </p:bg>
    <p:spTree>
      <p:nvGrpSpPr>
        <p:cNvPr id="1" name="Shape 83"/>
        <p:cNvGrpSpPr/>
        <p:nvPr/>
      </p:nvGrpSpPr>
      <p:grpSpPr>
        <a:xfrm>
          <a:off x="0" y="0"/>
          <a:ext cx="0" cy="0"/>
          <a:chOff x="0" y="0"/>
          <a:chExt cx="0" cy="0"/>
        </a:xfrm>
      </p:grpSpPr>
      <p:sp>
        <p:nvSpPr>
          <p:cNvPr id="84" name="Google Shape;84;p19"/>
          <p:cNvSpPr txBox="1">
            <a:spLocks noGrp="1"/>
          </p:cNvSpPr>
          <p:nvPr>
            <p:ph type="body" idx="1"/>
          </p:nvPr>
        </p:nvSpPr>
        <p:spPr>
          <a:xfrm>
            <a:off x="1203350" y="4079650"/>
            <a:ext cx="21906300" cy="6407100"/>
          </a:xfrm>
          <a:prstGeom prst="rect">
            <a:avLst/>
          </a:prstGeom>
        </p:spPr>
        <p:txBody>
          <a:bodyPr spcFirstLastPara="1" wrap="square" lIns="91425" tIns="91425" rIns="91425" bIns="91425" anchor="t" anchorCtr="0">
            <a:spAutoFit/>
          </a:bodyPr>
          <a:lstStyle>
            <a:lvl1pPr marL="457200" lvl="0" indent="-533400" rtl="0">
              <a:spcBef>
                <a:spcPts val="0"/>
              </a:spcBef>
              <a:spcAft>
                <a:spcPts val="0"/>
              </a:spcAft>
              <a:buSzPts val="4800"/>
              <a:buFont typeface="Open Sans Light"/>
              <a:buChar char="●"/>
              <a:defRPr sz="4800">
                <a:latin typeface="Open Sans Light"/>
                <a:ea typeface="Open Sans Light"/>
                <a:cs typeface="Open Sans Light"/>
                <a:sym typeface="Open Sans Light"/>
              </a:defRPr>
            </a:lvl1pPr>
            <a:lvl2pPr marL="914400" lvl="1" indent="-533400" rtl="0">
              <a:spcBef>
                <a:spcPts val="0"/>
              </a:spcBef>
              <a:spcAft>
                <a:spcPts val="0"/>
              </a:spcAft>
              <a:buSzPts val="4800"/>
              <a:buFont typeface="Open Sans Light"/>
              <a:buChar char="○"/>
              <a:defRPr sz="4800">
                <a:latin typeface="Open Sans Light"/>
                <a:ea typeface="Open Sans Light"/>
                <a:cs typeface="Open Sans Light"/>
                <a:sym typeface="Open Sans Light"/>
              </a:defRPr>
            </a:lvl2pPr>
            <a:lvl3pPr marL="1371600" lvl="2" indent="-457200" rtl="0">
              <a:spcBef>
                <a:spcPts val="0"/>
              </a:spcBef>
              <a:spcAft>
                <a:spcPts val="0"/>
              </a:spcAft>
              <a:buSzPts val="3600"/>
              <a:buFont typeface="Open Sans Light"/>
              <a:buChar char="■"/>
              <a:defRPr sz="3600">
                <a:latin typeface="Open Sans Light"/>
                <a:ea typeface="Open Sans Light"/>
                <a:cs typeface="Open Sans Light"/>
                <a:sym typeface="Open Sans Light"/>
              </a:defRPr>
            </a:lvl3pPr>
            <a:lvl4pPr marL="1828800" lvl="3" indent="-457200" rtl="0">
              <a:spcBef>
                <a:spcPts val="0"/>
              </a:spcBef>
              <a:spcAft>
                <a:spcPts val="0"/>
              </a:spcAft>
              <a:buSzPts val="3600"/>
              <a:buFont typeface="Open Sans Light"/>
              <a:buChar char="●"/>
              <a:defRPr sz="3600">
                <a:latin typeface="Open Sans Light"/>
                <a:ea typeface="Open Sans Light"/>
                <a:cs typeface="Open Sans Light"/>
                <a:sym typeface="Open Sans Light"/>
              </a:defRPr>
            </a:lvl4pPr>
            <a:lvl5pPr marL="2286000" lvl="4" indent="-419100" rtl="0">
              <a:spcBef>
                <a:spcPts val="0"/>
              </a:spcBef>
              <a:spcAft>
                <a:spcPts val="0"/>
              </a:spcAft>
              <a:buSzPts val="3000"/>
              <a:buFont typeface="Open Sans Light"/>
              <a:buChar char="○"/>
              <a:defRPr sz="3000">
                <a:latin typeface="Open Sans Light"/>
                <a:ea typeface="Open Sans Light"/>
                <a:cs typeface="Open Sans Light"/>
                <a:sym typeface="Open Sans Light"/>
              </a:defRPr>
            </a:lvl5pPr>
            <a:lvl6pPr marL="2743200" lvl="5" indent="-419100" rtl="0">
              <a:spcBef>
                <a:spcPts val="0"/>
              </a:spcBef>
              <a:spcAft>
                <a:spcPts val="0"/>
              </a:spcAft>
              <a:buSzPts val="3000"/>
              <a:buFont typeface="Open Sans Light"/>
              <a:buChar char="■"/>
              <a:defRPr sz="3000">
                <a:latin typeface="Open Sans Light"/>
                <a:ea typeface="Open Sans Light"/>
                <a:cs typeface="Open Sans Light"/>
                <a:sym typeface="Open Sans Light"/>
              </a:defRPr>
            </a:lvl6pPr>
            <a:lvl7pPr marL="3200400" lvl="6" indent="-419100" rtl="0">
              <a:spcBef>
                <a:spcPts val="0"/>
              </a:spcBef>
              <a:spcAft>
                <a:spcPts val="0"/>
              </a:spcAft>
              <a:buSzPts val="3000"/>
              <a:buFont typeface="Open Sans Light"/>
              <a:buChar char="●"/>
              <a:defRPr sz="3000">
                <a:latin typeface="Open Sans Light"/>
                <a:ea typeface="Open Sans Light"/>
                <a:cs typeface="Open Sans Light"/>
                <a:sym typeface="Open Sans Light"/>
              </a:defRPr>
            </a:lvl7pPr>
            <a:lvl8pPr marL="3657600" lvl="7" indent="-419100" rtl="0">
              <a:spcBef>
                <a:spcPts val="0"/>
              </a:spcBef>
              <a:spcAft>
                <a:spcPts val="0"/>
              </a:spcAft>
              <a:buSzPts val="3000"/>
              <a:buFont typeface="Open Sans Light"/>
              <a:buChar char="○"/>
              <a:defRPr sz="3000">
                <a:latin typeface="Open Sans Light"/>
                <a:ea typeface="Open Sans Light"/>
                <a:cs typeface="Open Sans Light"/>
                <a:sym typeface="Open Sans Light"/>
              </a:defRPr>
            </a:lvl8pPr>
            <a:lvl9pPr marL="4114800" lvl="8" indent="-419100" rtl="0">
              <a:spcBef>
                <a:spcPts val="0"/>
              </a:spcBef>
              <a:spcAft>
                <a:spcPts val="0"/>
              </a:spcAft>
              <a:buSzPts val="3000"/>
              <a:buFont typeface="Open Sans Light"/>
              <a:buChar char="■"/>
              <a:defRPr sz="3000">
                <a:latin typeface="Open Sans Light"/>
                <a:ea typeface="Open Sans Light"/>
                <a:cs typeface="Open Sans Light"/>
                <a:sym typeface="Open Sans Light"/>
              </a:defRPr>
            </a:lvl9pPr>
          </a:lstStyle>
          <a:p>
            <a:endParaRPr/>
          </a:p>
        </p:txBody>
      </p:sp>
      <p:sp>
        <p:nvSpPr>
          <p:cNvPr id="85" name="Google Shape;85;p19"/>
          <p:cNvSpPr txBox="1">
            <a:spLocks noGrp="1"/>
          </p:cNvSpPr>
          <p:nvPr>
            <p:ph type="title"/>
          </p:nvPr>
        </p:nvSpPr>
        <p:spPr>
          <a:xfrm>
            <a:off x="893050" y="1290125"/>
            <a:ext cx="21956100" cy="2005800"/>
          </a:xfrm>
          <a:prstGeom prst="rect">
            <a:avLst/>
          </a:prstGeom>
        </p:spPr>
        <p:txBody>
          <a:bodyPr spcFirstLastPara="1" wrap="square" lIns="243800" tIns="243800" rIns="243800" bIns="243800" anchor="t" anchorCtr="0">
            <a:spAutoFit/>
          </a:bodyPr>
          <a:lstStyle>
            <a:lvl1pPr lvl="0" rtl="0">
              <a:spcBef>
                <a:spcPts val="0"/>
              </a:spcBef>
              <a:spcAft>
                <a:spcPts val="0"/>
              </a:spcAft>
              <a:buNone/>
              <a:defRPr sz="9300">
                <a:solidFill>
                  <a:schemeClr val="dk1"/>
                </a:solidFill>
                <a:latin typeface="Google Sans"/>
                <a:ea typeface="Google Sans"/>
                <a:cs typeface="Google Sans"/>
                <a:sym typeface="Google Sans"/>
              </a:defRPr>
            </a:lvl1pPr>
            <a:lvl2pPr lvl="1" rtl="0">
              <a:spcBef>
                <a:spcPts val="0"/>
              </a:spcBef>
              <a:spcAft>
                <a:spcPts val="0"/>
              </a:spcAft>
              <a:buNone/>
              <a:defRPr sz="9300">
                <a:solidFill>
                  <a:schemeClr val="dk1"/>
                </a:solidFill>
                <a:latin typeface="Google Sans"/>
                <a:ea typeface="Google Sans"/>
                <a:cs typeface="Google Sans"/>
                <a:sym typeface="Google Sans"/>
              </a:defRPr>
            </a:lvl2pPr>
            <a:lvl3pPr lvl="2" rtl="0">
              <a:spcBef>
                <a:spcPts val="0"/>
              </a:spcBef>
              <a:spcAft>
                <a:spcPts val="0"/>
              </a:spcAft>
              <a:buNone/>
              <a:defRPr sz="9300">
                <a:solidFill>
                  <a:schemeClr val="dk1"/>
                </a:solidFill>
                <a:latin typeface="Google Sans"/>
                <a:ea typeface="Google Sans"/>
                <a:cs typeface="Google Sans"/>
                <a:sym typeface="Google Sans"/>
              </a:defRPr>
            </a:lvl3pPr>
            <a:lvl4pPr lvl="3" rtl="0">
              <a:spcBef>
                <a:spcPts val="0"/>
              </a:spcBef>
              <a:spcAft>
                <a:spcPts val="0"/>
              </a:spcAft>
              <a:buNone/>
              <a:defRPr sz="9300">
                <a:solidFill>
                  <a:schemeClr val="dk1"/>
                </a:solidFill>
                <a:latin typeface="Google Sans"/>
                <a:ea typeface="Google Sans"/>
                <a:cs typeface="Google Sans"/>
                <a:sym typeface="Google Sans"/>
              </a:defRPr>
            </a:lvl4pPr>
            <a:lvl5pPr lvl="4" rtl="0">
              <a:spcBef>
                <a:spcPts val="0"/>
              </a:spcBef>
              <a:spcAft>
                <a:spcPts val="0"/>
              </a:spcAft>
              <a:buNone/>
              <a:defRPr sz="9300">
                <a:solidFill>
                  <a:schemeClr val="dk1"/>
                </a:solidFill>
                <a:latin typeface="Google Sans"/>
                <a:ea typeface="Google Sans"/>
                <a:cs typeface="Google Sans"/>
                <a:sym typeface="Google Sans"/>
              </a:defRPr>
            </a:lvl5pPr>
            <a:lvl6pPr lvl="5" rtl="0">
              <a:spcBef>
                <a:spcPts val="0"/>
              </a:spcBef>
              <a:spcAft>
                <a:spcPts val="0"/>
              </a:spcAft>
              <a:buNone/>
              <a:defRPr sz="9300">
                <a:solidFill>
                  <a:schemeClr val="dk1"/>
                </a:solidFill>
                <a:latin typeface="Google Sans"/>
                <a:ea typeface="Google Sans"/>
                <a:cs typeface="Google Sans"/>
                <a:sym typeface="Google Sans"/>
              </a:defRPr>
            </a:lvl6pPr>
            <a:lvl7pPr lvl="6" rtl="0">
              <a:spcBef>
                <a:spcPts val="0"/>
              </a:spcBef>
              <a:spcAft>
                <a:spcPts val="0"/>
              </a:spcAft>
              <a:buNone/>
              <a:defRPr sz="9300">
                <a:solidFill>
                  <a:schemeClr val="dk1"/>
                </a:solidFill>
                <a:latin typeface="Google Sans"/>
                <a:ea typeface="Google Sans"/>
                <a:cs typeface="Google Sans"/>
                <a:sym typeface="Google Sans"/>
              </a:defRPr>
            </a:lvl7pPr>
            <a:lvl8pPr lvl="7" rtl="0">
              <a:spcBef>
                <a:spcPts val="0"/>
              </a:spcBef>
              <a:spcAft>
                <a:spcPts val="0"/>
              </a:spcAft>
              <a:buNone/>
              <a:defRPr sz="9300">
                <a:solidFill>
                  <a:schemeClr val="dk1"/>
                </a:solidFill>
                <a:latin typeface="Google Sans"/>
                <a:ea typeface="Google Sans"/>
                <a:cs typeface="Google Sans"/>
                <a:sym typeface="Google Sans"/>
              </a:defRPr>
            </a:lvl8pPr>
            <a:lvl9pPr lvl="8" rtl="0">
              <a:spcBef>
                <a:spcPts val="0"/>
              </a:spcBef>
              <a:spcAft>
                <a:spcPts val="0"/>
              </a:spcAft>
              <a:buNone/>
              <a:defRPr sz="9300">
                <a:solidFill>
                  <a:schemeClr val="dk1"/>
                </a:solidFill>
                <a:latin typeface="Google Sans"/>
                <a:ea typeface="Google Sans"/>
                <a:cs typeface="Google Sans"/>
                <a:sym typeface="Google Sans"/>
              </a:defRPr>
            </a:lvl9pPr>
          </a:lstStyle>
          <a:p>
            <a:endParaRPr/>
          </a:p>
        </p:txBody>
      </p:sp>
      <p:sp>
        <p:nvSpPr>
          <p:cNvPr id="86" name="Google Shape;86;p19"/>
          <p:cNvSpPr txBox="1">
            <a:spLocks noGrp="1"/>
          </p:cNvSpPr>
          <p:nvPr>
            <p:ph type="subTitle" idx="2"/>
          </p:nvPr>
        </p:nvSpPr>
        <p:spPr>
          <a:xfrm>
            <a:off x="1095650" y="3035275"/>
            <a:ext cx="22014000" cy="1366500"/>
          </a:xfrm>
          <a:prstGeom prst="rect">
            <a:avLst/>
          </a:prstGeom>
        </p:spPr>
        <p:txBody>
          <a:bodyPr spcFirstLastPara="1" wrap="square" lIns="91425" tIns="91425" rIns="91425" bIns="91425" anchor="t" anchorCtr="0">
            <a:spAutoFit/>
          </a:bodyPr>
          <a:lstStyle>
            <a:lvl1pPr lvl="0" rtl="0">
              <a:spcBef>
                <a:spcPts val="0"/>
              </a:spcBef>
              <a:spcAft>
                <a:spcPts val="0"/>
              </a:spcAft>
              <a:buNone/>
              <a:defRPr sz="4800">
                <a:solidFill>
                  <a:schemeClr val="accent4"/>
                </a:solidFill>
                <a:latin typeface="Roboto Mono"/>
                <a:ea typeface="Roboto Mono"/>
                <a:cs typeface="Roboto Mono"/>
                <a:sym typeface="Roboto Mono"/>
              </a:defRPr>
            </a:lvl1pPr>
            <a:lvl2pPr lvl="1" rtl="0">
              <a:spcBef>
                <a:spcPts val="0"/>
              </a:spcBef>
              <a:spcAft>
                <a:spcPts val="0"/>
              </a:spcAft>
              <a:buNone/>
              <a:defRPr>
                <a:solidFill>
                  <a:schemeClr val="accent4"/>
                </a:solidFill>
                <a:latin typeface="Google Sans"/>
                <a:ea typeface="Google Sans"/>
                <a:cs typeface="Google Sans"/>
                <a:sym typeface="Google Sans"/>
              </a:defRPr>
            </a:lvl2pPr>
            <a:lvl3pPr lvl="2" rtl="0">
              <a:spcBef>
                <a:spcPts val="0"/>
              </a:spcBef>
              <a:spcAft>
                <a:spcPts val="0"/>
              </a:spcAft>
              <a:buNone/>
              <a:defRPr>
                <a:solidFill>
                  <a:schemeClr val="accent4"/>
                </a:solidFill>
                <a:latin typeface="Google Sans"/>
                <a:ea typeface="Google Sans"/>
                <a:cs typeface="Google Sans"/>
                <a:sym typeface="Google Sans"/>
              </a:defRPr>
            </a:lvl3pPr>
            <a:lvl4pPr lvl="3" rtl="0">
              <a:spcBef>
                <a:spcPts val="0"/>
              </a:spcBef>
              <a:spcAft>
                <a:spcPts val="0"/>
              </a:spcAft>
              <a:buNone/>
              <a:defRPr>
                <a:solidFill>
                  <a:schemeClr val="accent4"/>
                </a:solidFill>
                <a:latin typeface="Google Sans"/>
                <a:ea typeface="Google Sans"/>
                <a:cs typeface="Google Sans"/>
                <a:sym typeface="Google Sans"/>
              </a:defRPr>
            </a:lvl4pPr>
            <a:lvl5pPr lvl="4" rtl="0">
              <a:spcBef>
                <a:spcPts val="0"/>
              </a:spcBef>
              <a:spcAft>
                <a:spcPts val="0"/>
              </a:spcAft>
              <a:buNone/>
              <a:defRPr>
                <a:solidFill>
                  <a:schemeClr val="accent4"/>
                </a:solidFill>
                <a:latin typeface="Google Sans"/>
                <a:ea typeface="Google Sans"/>
                <a:cs typeface="Google Sans"/>
                <a:sym typeface="Google Sans"/>
              </a:defRPr>
            </a:lvl5pPr>
            <a:lvl6pPr lvl="5" rtl="0">
              <a:spcBef>
                <a:spcPts val="0"/>
              </a:spcBef>
              <a:spcAft>
                <a:spcPts val="0"/>
              </a:spcAft>
              <a:buNone/>
              <a:defRPr>
                <a:solidFill>
                  <a:schemeClr val="accent4"/>
                </a:solidFill>
                <a:latin typeface="Google Sans"/>
                <a:ea typeface="Google Sans"/>
                <a:cs typeface="Google Sans"/>
                <a:sym typeface="Google Sans"/>
              </a:defRPr>
            </a:lvl6pPr>
            <a:lvl7pPr lvl="6" rtl="0">
              <a:spcBef>
                <a:spcPts val="0"/>
              </a:spcBef>
              <a:spcAft>
                <a:spcPts val="0"/>
              </a:spcAft>
              <a:buNone/>
              <a:defRPr>
                <a:solidFill>
                  <a:schemeClr val="accent4"/>
                </a:solidFill>
                <a:latin typeface="Google Sans"/>
                <a:ea typeface="Google Sans"/>
                <a:cs typeface="Google Sans"/>
                <a:sym typeface="Google Sans"/>
              </a:defRPr>
            </a:lvl7pPr>
            <a:lvl8pPr lvl="7" rtl="0">
              <a:spcBef>
                <a:spcPts val="0"/>
              </a:spcBef>
              <a:spcAft>
                <a:spcPts val="0"/>
              </a:spcAft>
              <a:buNone/>
              <a:defRPr>
                <a:solidFill>
                  <a:schemeClr val="accent4"/>
                </a:solidFill>
                <a:latin typeface="Google Sans"/>
                <a:ea typeface="Google Sans"/>
                <a:cs typeface="Google Sans"/>
                <a:sym typeface="Google Sans"/>
              </a:defRPr>
            </a:lvl8pPr>
            <a:lvl9pPr lvl="8" rtl="0">
              <a:spcBef>
                <a:spcPts val="0"/>
              </a:spcBef>
              <a:spcAft>
                <a:spcPts val="0"/>
              </a:spcAft>
              <a:buNone/>
              <a:defRPr>
                <a:solidFill>
                  <a:schemeClr val="accent4"/>
                </a:solidFill>
                <a:latin typeface="Google Sans"/>
                <a:ea typeface="Google Sans"/>
                <a:cs typeface="Google Sans"/>
                <a:sym typeface="Google Sans"/>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Slide Style 02 - Red">
  <p:cSld name="Title, Subtitle, &amp; Bullets_1_2_1_1_2">
    <p:bg>
      <p:bgPr>
        <a:blipFill>
          <a:blip r:embed="rId2">
            <a:alphaModFix/>
          </a:blip>
          <a:stretch>
            <a:fillRect/>
          </a:stretch>
        </a:blipFill>
        <a:effectLst/>
      </p:bgPr>
    </p:bg>
    <p:spTree>
      <p:nvGrpSpPr>
        <p:cNvPr id="1" name="Shape 87"/>
        <p:cNvGrpSpPr/>
        <p:nvPr/>
      </p:nvGrpSpPr>
      <p:grpSpPr>
        <a:xfrm>
          <a:off x="0" y="0"/>
          <a:ext cx="0" cy="0"/>
          <a:chOff x="0" y="0"/>
          <a:chExt cx="0" cy="0"/>
        </a:xfrm>
      </p:grpSpPr>
      <p:sp>
        <p:nvSpPr>
          <p:cNvPr id="88" name="Google Shape;88;p20"/>
          <p:cNvSpPr txBox="1"/>
          <p:nvPr/>
        </p:nvSpPr>
        <p:spPr>
          <a:xfrm>
            <a:off x="1160395" y="3195454"/>
            <a:ext cx="18101400" cy="2759400"/>
          </a:xfrm>
          <a:prstGeom prst="rect">
            <a:avLst/>
          </a:prstGeom>
          <a:noFill/>
          <a:ln>
            <a:noFill/>
          </a:ln>
        </p:spPr>
        <p:txBody>
          <a:bodyPr spcFirstLastPara="1" wrap="square" lIns="91425" tIns="91425" rIns="91425" bIns="91425" anchor="t" anchorCtr="0">
            <a:noAutofit/>
          </a:bodyPr>
          <a:lstStyle/>
          <a:p>
            <a:pPr marL="635000" lvl="0" indent="-222250" algn="l" rtl="0">
              <a:spcBef>
                <a:spcPts val="5900"/>
              </a:spcBef>
              <a:spcAft>
                <a:spcPts val="0"/>
              </a:spcAft>
              <a:buNone/>
            </a:pPr>
            <a:endParaRPr sz="5200">
              <a:latin typeface="Helvetica Neue"/>
              <a:ea typeface="Helvetica Neue"/>
              <a:cs typeface="Helvetica Neue"/>
              <a:sym typeface="Helvetica Neue"/>
            </a:endParaRPr>
          </a:p>
        </p:txBody>
      </p:sp>
      <p:sp>
        <p:nvSpPr>
          <p:cNvPr id="89" name="Google Shape;89;p20"/>
          <p:cNvSpPr txBox="1">
            <a:spLocks noGrp="1"/>
          </p:cNvSpPr>
          <p:nvPr>
            <p:ph type="title"/>
          </p:nvPr>
        </p:nvSpPr>
        <p:spPr>
          <a:xfrm>
            <a:off x="893050" y="1290125"/>
            <a:ext cx="21956100" cy="2005800"/>
          </a:xfrm>
          <a:prstGeom prst="rect">
            <a:avLst/>
          </a:prstGeom>
        </p:spPr>
        <p:txBody>
          <a:bodyPr spcFirstLastPara="1" wrap="square" lIns="243800" tIns="243800" rIns="243800" bIns="243800" anchor="t" anchorCtr="0">
            <a:spAutoFit/>
          </a:bodyPr>
          <a:lstStyle>
            <a:lvl1pPr lvl="0" rtl="0">
              <a:spcBef>
                <a:spcPts val="0"/>
              </a:spcBef>
              <a:spcAft>
                <a:spcPts val="0"/>
              </a:spcAft>
              <a:buNone/>
              <a:defRPr sz="9300">
                <a:solidFill>
                  <a:schemeClr val="dk1"/>
                </a:solidFill>
                <a:latin typeface="Google Sans"/>
                <a:ea typeface="Google Sans"/>
                <a:cs typeface="Google Sans"/>
                <a:sym typeface="Google Sans"/>
              </a:defRPr>
            </a:lvl1pPr>
            <a:lvl2pPr lvl="1" rtl="0">
              <a:spcBef>
                <a:spcPts val="0"/>
              </a:spcBef>
              <a:spcAft>
                <a:spcPts val="0"/>
              </a:spcAft>
              <a:buNone/>
              <a:defRPr sz="9300">
                <a:solidFill>
                  <a:schemeClr val="dk1"/>
                </a:solidFill>
                <a:latin typeface="Google Sans"/>
                <a:ea typeface="Google Sans"/>
                <a:cs typeface="Google Sans"/>
                <a:sym typeface="Google Sans"/>
              </a:defRPr>
            </a:lvl2pPr>
            <a:lvl3pPr lvl="2" rtl="0">
              <a:spcBef>
                <a:spcPts val="0"/>
              </a:spcBef>
              <a:spcAft>
                <a:spcPts val="0"/>
              </a:spcAft>
              <a:buNone/>
              <a:defRPr sz="9300">
                <a:solidFill>
                  <a:schemeClr val="dk1"/>
                </a:solidFill>
                <a:latin typeface="Google Sans"/>
                <a:ea typeface="Google Sans"/>
                <a:cs typeface="Google Sans"/>
                <a:sym typeface="Google Sans"/>
              </a:defRPr>
            </a:lvl3pPr>
            <a:lvl4pPr lvl="3" rtl="0">
              <a:spcBef>
                <a:spcPts val="0"/>
              </a:spcBef>
              <a:spcAft>
                <a:spcPts val="0"/>
              </a:spcAft>
              <a:buNone/>
              <a:defRPr sz="9300">
                <a:solidFill>
                  <a:schemeClr val="dk1"/>
                </a:solidFill>
                <a:latin typeface="Google Sans"/>
                <a:ea typeface="Google Sans"/>
                <a:cs typeface="Google Sans"/>
                <a:sym typeface="Google Sans"/>
              </a:defRPr>
            </a:lvl4pPr>
            <a:lvl5pPr lvl="4" rtl="0">
              <a:spcBef>
                <a:spcPts val="0"/>
              </a:spcBef>
              <a:spcAft>
                <a:spcPts val="0"/>
              </a:spcAft>
              <a:buNone/>
              <a:defRPr sz="9300">
                <a:solidFill>
                  <a:schemeClr val="dk1"/>
                </a:solidFill>
                <a:latin typeface="Google Sans"/>
                <a:ea typeface="Google Sans"/>
                <a:cs typeface="Google Sans"/>
                <a:sym typeface="Google Sans"/>
              </a:defRPr>
            </a:lvl5pPr>
            <a:lvl6pPr lvl="5" rtl="0">
              <a:spcBef>
                <a:spcPts val="0"/>
              </a:spcBef>
              <a:spcAft>
                <a:spcPts val="0"/>
              </a:spcAft>
              <a:buNone/>
              <a:defRPr sz="9300">
                <a:solidFill>
                  <a:schemeClr val="dk1"/>
                </a:solidFill>
                <a:latin typeface="Google Sans"/>
                <a:ea typeface="Google Sans"/>
                <a:cs typeface="Google Sans"/>
                <a:sym typeface="Google Sans"/>
              </a:defRPr>
            </a:lvl6pPr>
            <a:lvl7pPr lvl="6" rtl="0">
              <a:spcBef>
                <a:spcPts val="0"/>
              </a:spcBef>
              <a:spcAft>
                <a:spcPts val="0"/>
              </a:spcAft>
              <a:buNone/>
              <a:defRPr sz="9300">
                <a:solidFill>
                  <a:schemeClr val="dk1"/>
                </a:solidFill>
                <a:latin typeface="Google Sans"/>
                <a:ea typeface="Google Sans"/>
                <a:cs typeface="Google Sans"/>
                <a:sym typeface="Google Sans"/>
              </a:defRPr>
            </a:lvl7pPr>
            <a:lvl8pPr lvl="7" rtl="0">
              <a:spcBef>
                <a:spcPts val="0"/>
              </a:spcBef>
              <a:spcAft>
                <a:spcPts val="0"/>
              </a:spcAft>
              <a:buNone/>
              <a:defRPr sz="9300">
                <a:solidFill>
                  <a:schemeClr val="dk1"/>
                </a:solidFill>
                <a:latin typeface="Google Sans"/>
                <a:ea typeface="Google Sans"/>
                <a:cs typeface="Google Sans"/>
                <a:sym typeface="Google Sans"/>
              </a:defRPr>
            </a:lvl8pPr>
            <a:lvl9pPr lvl="8" rtl="0">
              <a:spcBef>
                <a:spcPts val="0"/>
              </a:spcBef>
              <a:spcAft>
                <a:spcPts val="0"/>
              </a:spcAft>
              <a:buNone/>
              <a:defRPr sz="9300">
                <a:solidFill>
                  <a:schemeClr val="dk1"/>
                </a:solidFill>
                <a:latin typeface="Google Sans"/>
                <a:ea typeface="Google Sans"/>
                <a:cs typeface="Google Sans"/>
                <a:sym typeface="Google Sans"/>
              </a:defRPr>
            </a:lvl9pPr>
          </a:lstStyle>
          <a:p>
            <a:endParaRPr/>
          </a:p>
        </p:txBody>
      </p:sp>
      <p:sp>
        <p:nvSpPr>
          <p:cNvPr id="90" name="Google Shape;90;p20"/>
          <p:cNvSpPr txBox="1">
            <a:spLocks noGrp="1"/>
          </p:cNvSpPr>
          <p:nvPr>
            <p:ph type="body" idx="1"/>
          </p:nvPr>
        </p:nvSpPr>
        <p:spPr>
          <a:xfrm>
            <a:off x="1203350" y="4079650"/>
            <a:ext cx="21906300" cy="6407100"/>
          </a:xfrm>
          <a:prstGeom prst="rect">
            <a:avLst/>
          </a:prstGeom>
        </p:spPr>
        <p:txBody>
          <a:bodyPr spcFirstLastPara="1" wrap="square" lIns="91425" tIns="91425" rIns="91425" bIns="91425" anchor="t" anchorCtr="0">
            <a:spAutoFit/>
          </a:bodyPr>
          <a:lstStyle>
            <a:lvl1pPr marL="457200" lvl="0" indent="-533400" rtl="0">
              <a:spcBef>
                <a:spcPts val="0"/>
              </a:spcBef>
              <a:spcAft>
                <a:spcPts val="0"/>
              </a:spcAft>
              <a:buSzPts val="4800"/>
              <a:buFont typeface="Open Sans Light"/>
              <a:buChar char="●"/>
              <a:defRPr sz="4800">
                <a:latin typeface="Open Sans Light"/>
                <a:ea typeface="Open Sans Light"/>
                <a:cs typeface="Open Sans Light"/>
                <a:sym typeface="Open Sans Light"/>
              </a:defRPr>
            </a:lvl1pPr>
            <a:lvl2pPr marL="914400" lvl="1" indent="-533400" rtl="0">
              <a:spcBef>
                <a:spcPts val="0"/>
              </a:spcBef>
              <a:spcAft>
                <a:spcPts val="0"/>
              </a:spcAft>
              <a:buSzPts val="4800"/>
              <a:buFont typeface="Open Sans Light"/>
              <a:buChar char="○"/>
              <a:defRPr sz="4800">
                <a:latin typeface="Open Sans Light"/>
                <a:ea typeface="Open Sans Light"/>
                <a:cs typeface="Open Sans Light"/>
                <a:sym typeface="Open Sans Light"/>
              </a:defRPr>
            </a:lvl2pPr>
            <a:lvl3pPr marL="1371600" lvl="2" indent="-457200" rtl="0">
              <a:spcBef>
                <a:spcPts val="0"/>
              </a:spcBef>
              <a:spcAft>
                <a:spcPts val="0"/>
              </a:spcAft>
              <a:buSzPts val="3600"/>
              <a:buFont typeface="Open Sans Light"/>
              <a:buChar char="■"/>
              <a:defRPr sz="3600">
                <a:latin typeface="Open Sans Light"/>
                <a:ea typeface="Open Sans Light"/>
                <a:cs typeface="Open Sans Light"/>
                <a:sym typeface="Open Sans Light"/>
              </a:defRPr>
            </a:lvl3pPr>
            <a:lvl4pPr marL="1828800" lvl="3" indent="-457200" rtl="0">
              <a:spcBef>
                <a:spcPts val="0"/>
              </a:spcBef>
              <a:spcAft>
                <a:spcPts val="0"/>
              </a:spcAft>
              <a:buSzPts val="3600"/>
              <a:buFont typeface="Open Sans Light"/>
              <a:buChar char="●"/>
              <a:defRPr sz="3600">
                <a:latin typeface="Open Sans Light"/>
                <a:ea typeface="Open Sans Light"/>
                <a:cs typeface="Open Sans Light"/>
                <a:sym typeface="Open Sans Light"/>
              </a:defRPr>
            </a:lvl4pPr>
            <a:lvl5pPr marL="2286000" lvl="4" indent="-419100" rtl="0">
              <a:spcBef>
                <a:spcPts val="0"/>
              </a:spcBef>
              <a:spcAft>
                <a:spcPts val="0"/>
              </a:spcAft>
              <a:buSzPts val="3000"/>
              <a:buFont typeface="Open Sans Light"/>
              <a:buChar char="○"/>
              <a:defRPr sz="3000">
                <a:latin typeface="Open Sans Light"/>
                <a:ea typeface="Open Sans Light"/>
                <a:cs typeface="Open Sans Light"/>
                <a:sym typeface="Open Sans Light"/>
              </a:defRPr>
            </a:lvl5pPr>
            <a:lvl6pPr marL="2743200" lvl="5" indent="-419100" rtl="0">
              <a:spcBef>
                <a:spcPts val="0"/>
              </a:spcBef>
              <a:spcAft>
                <a:spcPts val="0"/>
              </a:spcAft>
              <a:buSzPts val="3000"/>
              <a:buFont typeface="Open Sans Light"/>
              <a:buChar char="■"/>
              <a:defRPr sz="3000">
                <a:latin typeface="Open Sans Light"/>
                <a:ea typeface="Open Sans Light"/>
                <a:cs typeface="Open Sans Light"/>
                <a:sym typeface="Open Sans Light"/>
              </a:defRPr>
            </a:lvl6pPr>
            <a:lvl7pPr marL="3200400" lvl="6" indent="-419100" rtl="0">
              <a:spcBef>
                <a:spcPts val="0"/>
              </a:spcBef>
              <a:spcAft>
                <a:spcPts val="0"/>
              </a:spcAft>
              <a:buSzPts val="3000"/>
              <a:buFont typeface="Open Sans Light"/>
              <a:buChar char="●"/>
              <a:defRPr sz="3000">
                <a:latin typeface="Open Sans Light"/>
                <a:ea typeface="Open Sans Light"/>
                <a:cs typeface="Open Sans Light"/>
                <a:sym typeface="Open Sans Light"/>
              </a:defRPr>
            </a:lvl7pPr>
            <a:lvl8pPr marL="3657600" lvl="7" indent="-419100" rtl="0">
              <a:spcBef>
                <a:spcPts val="0"/>
              </a:spcBef>
              <a:spcAft>
                <a:spcPts val="0"/>
              </a:spcAft>
              <a:buSzPts val="3000"/>
              <a:buFont typeface="Open Sans Light"/>
              <a:buChar char="○"/>
              <a:defRPr sz="3000">
                <a:latin typeface="Open Sans Light"/>
                <a:ea typeface="Open Sans Light"/>
                <a:cs typeface="Open Sans Light"/>
                <a:sym typeface="Open Sans Light"/>
              </a:defRPr>
            </a:lvl8pPr>
            <a:lvl9pPr marL="4114800" lvl="8" indent="-419100" rtl="0">
              <a:spcBef>
                <a:spcPts val="0"/>
              </a:spcBef>
              <a:spcAft>
                <a:spcPts val="0"/>
              </a:spcAft>
              <a:buSzPts val="3000"/>
              <a:buFont typeface="Open Sans Light"/>
              <a:buChar char="■"/>
              <a:defRPr sz="3000">
                <a:latin typeface="Open Sans Light"/>
                <a:ea typeface="Open Sans Light"/>
                <a:cs typeface="Open Sans Light"/>
                <a:sym typeface="Open Sans Light"/>
              </a:defRPr>
            </a:lvl9pPr>
          </a:lstStyle>
          <a:p>
            <a:endParaRPr/>
          </a:p>
        </p:txBody>
      </p:sp>
      <p:sp>
        <p:nvSpPr>
          <p:cNvPr id="91" name="Google Shape;91;p20"/>
          <p:cNvSpPr txBox="1">
            <a:spLocks noGrp="1"/>
          </p:cNvSpPr>
          <p:nvPr>
            <p:ph type="subTitle" idx="2"/>
          </p:nvPr>
        </p:nvSpPr>
        <p:spPr>
          <a:xfrm>
            <a:off x="1095650" y="3035275"/>
            <a:ext cx="22014000" cy="1366500"/>
          </a:xfrm>
          <a:prstGeom prst="rect">
            <a:avLst/>
          </a:prstGeom>
        </p:spPr>
        <p:txBody>
          <a:bodyPr spcFirstLastPara="1" wrap="square" lIns="91425" tIns="91425" rIns="91425" bIns="91425" anchor="t" anchorCtr="0">
            <a:spAutoFit/>
          </a:bodyPr>
          <a:lstStyle>
            <a:lvl1pPr lvl="0" rtl="0">
              <a:spcBef>
                <a:spcPts val="0"/>
              </a:spcBef>
              <a:spcAft>
                <a:spcPts val="0"/>
              </a:spcAft>
              <a:buNone/>
              <a:defRPr sz="4800">
                <a:solidFill>
                  <a:schemeClr val="accent3"/>
                </a:solidFill>
                <a:latin typeface="Roboto Mono"/>
                <a:ea typeface="Roboto Mono"/>
                <a:cs typeface="Roboto Mono"/>
                <a:sym typeface="Roboto Mono"/>
              </a:defRPr>
            </a:lvl1pPr>
            <a:lvl2pPr lvl="1" rtl="0">
              <a:spcBef>
                <a:spcPts val="0"/>
              </a:spcBef>
              <a:spcAft>
                <a:spcPts val="0"/>
              </a:spcAft>
              <a:buNone/>
              <a:defRPr>
                <a:solidFill>
                  <a:schemeClr val="accent3"/>
                </a:solidFill>
                <a:latin typeface="Google Sans"/>
                <a:ea typeface="Google Sans"/>
                <a:cs typeface="Google Sans"/>
                <a:sym typeface="Google Sans"/>
              </a:defRPr>
            </a:lvl2pPr>
            <a:lvl3pPr lvl="2" rtl="0">
              <a:spcBef>
                <a:spcPts val="0"/>
              </a:spcBef>
              <a:spcAft>
                <a:spcPts val="0"/>
              </a:spcAft>
              <a:buNone/>
              <a:defRPr>
                <a:solidFill>
                  <a:schemeClr val="accent3"/>
                </a:solidFill>
                <a:latin typeface="Google Sans"/>
                <a:ea typeface="Google Sans"/>
                <a:cs typeface="Google Sans"/>
                <a:sym typeface="Google Sans"/>
              </a:defRPr>
            </a:lvl3pPr>
            <a:lvl4pPr lvl="3" rtl="0">
              <a:spcBef>
                <a:spcPts val="0"/>
              </a:spcBef>
              <a:spcAft>
                <a:spcPts val="0"/>
              </a:spcAft>
              <a:buNone/>
              <a:defRPr>
                <a:solidFill>
                  <a:schemeClr val="accent3"/>
                </a:solidFill>
                <a:latin typeface="Google Sans"/>
                <a:ea typeface="Google Sans"/>
                <a:cs typeface="Google Sans"/>
                <a:sym typeface="Google Sans"/>
              </a:defRPr>
            </a:lvl4pPr>
            <a:lvl5pPr lvl="4" rtl="0">
              <a:spcBef>
                <a:spcPts val="0"/>
              </a:spcBef>
              <a:spcAft>
                <a:spcPts val="0"/>
              </a:spcAft>
              <a:buNone/>
              <a:defRPr>
                <a:solidFill>
                  <a:schemeClr val="accent3"/>
                </a:solidFill>
                <a:latin typeface="Google Sans"/>
                <a:ea typeface="Google Sans"/>
                <a:cs typeface="Google Sans"/>
                <a:sym typeface="Google Sans"/>
              </a:defRPr>
            </a:lvl5pPr>
            <a:lvl6pPr lvl="5" rtl="0">
              <a:spcBef>
                <a:spcPts val="0"/>
              </a:spcBef>
              <a:spcAft>
                <a:spcPts val="0"/>
              </a:spcAft>
              <a:buNone/>
              <a:defRPr>
                <a:solidFill>
                  <a:schemeClr val="accent3"/>
                </a:solidFill>
                <a:latin typeface="Google Sans"/>
                <a:ea typeface="Google Sans"/>
                <a:cs typeface="Google Sans"/>
                <a:sym typeface="Google Sans"/>
              </a:defRPr>
            </a:lvl6pPr>
            <a:lvl7pPr lvl="6" rtl="0">
              <a:spcBef>
                <a:spcPts val="0"/>
              </a:spcBef>
              <a:spcAft>
                <a:spcPts val="0"/>
              </a:spcAft>
              <a:buNone/>
              <a:defRPr>
                <a:solidFill>
                  <a:schemeClr val="accent3"/>
                </a:solidFill>
                <a:latin typeface="Google Sans"/>
                <a:ea typeface="Google Sans"/>
                <a:cs typeface="Google Sans"/>
                <a:sym typeface="Google Sans"/>
              </a:defRPr>
            </a:lvl7pPr>
            <a:lvl8pPr lvl="7" rtl="0">
              <a:spcBef>
                <a:spcPts val="0"/>
              </a:spcBef>
              <a:spcAft>
                <a:spcPts val="0"/>
              </a:spcAft>
              <a:buNone/>
              <a:defRPr>
                <a:solidFill>
                  <a:schemeClr val="accent3"/>
                </a:solidFill>
                <a:latin typeface="Google Sans"/>
                <a:ea typeface="Google Sans"/>
                <a:cs typeface="Google Sans"/>
                <a:sym typeface="Google Sans"/>
              </a:defRPr>
            </a:lvl8pPr>
            <a:lvl9pPr lvl="8" rtl="0">
              <a:spcBef>
                <a:spcPts val="0"/>
              </a:spcBef>
              <a:spcAft>
                <a:spcPts val="0"/>
              </a:spcAft>
              <a:buNone/>
              <a:defRPr>
                <a:solidFill>
                  <a:schemeClr val="accent3"/>
                </a:solidFill>
                <a:latin typeface="Google Sans"/>
                <a:ea typeface="Google Sans"/>
                <a:cs typeface="Google Sans"/>
                <a:sym typeface="Google Sans"/>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Slide Style 02 - Yellow">
  <p:cSld name="Title, Subtitle, &amp; Bullets_1_2_1_1_1_1">
    <p:bg>
      <p:bgPr>
        <a:blipFill>
          <a:blip r:embed="rId2">
            <a:alphaModFix/>
          </a:blip>
          <a:stretch>
            <a:fillRect/>
          </a:stretch>
        </a:blipFill>
        <a:effectLst/>
      </p:bgPr>
    </p:bg>
    <p:spTree>
      <p:nvGrpSpPr>
        <p:cNvPr id="1" name="Shape 92"/>
        <p:cNvGrpSpPr/>
        <p:nvPr/>
      </p:nvGrpSpPr>
      <p:grpSpPr>
        <a:xfrm>
          <a:off x="0" y="0"/>
          <a:ext cx="0" cy="0"/>
          <a:chOff x="0" y="0"/>
          <a:chExt cx="0" cy="0"/>
        </a:xfrm>
      </p:grpSpPr>
      <p:sp>
        <p:nvSpPr>
          <p:cNvPr id="93" name="Google Shape;93;p21"/>
          <p:cNvSpPr txBox="1"/>
          <p:nvPr/>
        </p:nvSpPr>
        <p:spPr>
          <a:xfrm>
            <a:off x="1160400" y="3195450"/>
            <a:ext cx="21906300" cy="1351200"/>
          </a:xfrm>
          <a:prstGeom prst="rect">
            <a:avLst/>
          </a:prstGeom>
          <a:noFill/>
          <a:ln>
            <a:noFill/>
          </a:ln>
        </p:spPr>
        <p:txBody>
          <a:bodyPr spcFirstLastPara="1" wrap="square" lIns="91425" tIns="91425" rIns="91425" bIns="91425" anchor="t" anchorCtr="0">
            <a:noAutofit/>
          </a:bodyPr>
          <a:lstStyle/>
          <a:p>
            <a:pPr marL="635000" lvl="0" indent="-222250" algn="l" rtl="0">
              <a:spcBef>
                <a:spcPts val="5900"/>
              </a:spcBef>
              <a:spcAft>
                <a:spcPts val="0"/>
              </a:spcAft>
              <a:buNone/>
            </a:pPr>
            <a:endParaRPr sz="5200">
              <a:latin typeface="Helvetica Neue"/>
              <a:ea typeface="Helvetica Neue"/>
              <a:cs typeface="Helvetica Neue"/>
              <a:sym typeface="Helvetica Neue"/>
            </a:endParaRPr>
          </a:p>
        </p:txBody>
      </p:sp>
      <p:sp>
        <p:nvSpPr>
          <p:cNvPr id="94" name="Google Shape;94;p21"/>
          <p:cNvSpPr txBox="1">
            <a:spLocks noGrp="1"/>
          </p:cNvSpPr>
          <p:nvPr>
            <p:ph type="title"/>
          </p:nvPr>
        </p:nvSpPr>
        <p:spPr>
          <a:xfrm>
            <a:off x="893050" y="1290125"/>
            <a:ext cx="21956100" cy="2005800"/>
          </a:xfrm>
          <a:prstGeom prst="rect">
            <a:avLst/>
          </a:prstGeom>
        </p:spPr>
        <p:txBody>
          <a:bodyPr spcFirstLastPara="1" wrap="square" lIns="243800" tIns="243800" rIns="243800" bIns="243800" anchor="t" anchorCtr="0">
            <a:spAutoFit/>
          </a:bodyPr>
          <a:lstStyle>
            <a:lvl1pPr lvl="0" rtl="0">
              <a:spcBef>
                <a:spcPts val="0"/>
              </a:spcBef>
              <a:spcAft>
                <a:spcPts val="0"/>
              </a:spcAft>
              <a:buNone/>
              <a:defRPr sz="9300">
                <a:solidFill>
                  <a:schemeClr val="dk1"/>
                </a:solidFill>
                <a:latin typeface="Google Sans"/>
                <a:ea typeface="Google Sans"/>
                <a:cs typeface="Google Sans"/>
                <a:sym typeface="Google Sans"/>
              </a:defRPr>
            </a:lvl1pPr>
            <a:lvl2pPr lvl="1" rtl="0">
              <a:spcBef>
                <a:spcPts val="0"/>
              </a:spcBef>
              <a:spcAft>
                <a:spcPts val="0"/>
              </a:spcAft>
              <a:buNone/>
              <a:defRPr sz="9300">
                <a:solidFill>
                  <a:schemeClr val="dk1"/>
                </a:solidFill>
                <a:latin typeface="Google Sans"/>
                <a:ea typeface="Google Sans"/>
                <a:cs typeface="Google Sans"/>
                <a:sym typeface="Google Sans"/>
              </a:defRPr>
            </a:lvl2pPr>
            <a:lvl3pPr lvl="2" rtl="0">
              <a:spcBef>
                <a:spcPts val="0"/>
              </a:spcBef>
              <a:spcAft>
                <a:spcPts val="0"/>
              </a:spcAft>
              <a:buNone/>
              <a:defRPr sz="9300">
                <a:solidFill>
                  <a:schemeClr val="dk1"/>
                </a:solidFill>
                <a:latin typeface="Google Sans"/>
                <a:ea typeface="Google Sans"/>
                <a:cs typeface="Google Sans"/>
                <a:sym typeface="Google Sans"/>
              </a:defRPr>
            </a:lvl3pPr>
            <a:lvl4pPr lvl="3" rtl="0">
              <a:spcBef>
                <a:spcPts val="0"/>
              </a:spcBef>
              <a:spcAft>
                <a:spcPts val="0"/>
              </a:spcAft>
              <a:buNone/>
              <a:defRPr sz="9300">
                <a:solidFill>
                  <a:schemeClr val="dk1"/>
                </a:solidFill>
                <a:latin typeface="Google Sans"/>
                <a:ea typeface="Google Sans"/>
                <a:cs typeface="Google Sans"/>
                <a:sym typeface="Google Sans"/>
              </a:defRPr>
            </a:lvl4pPr>
            <a:lvl5pPr lvl="4" rtl="0">
              <a:spcBef>
                <a:spcPts val="0"/>
              </a:spcBef>
              <a:spcAft>
                <a:spcPts val="0"/>
              </a:spcAft>
              <a:buNone/>
              <a:defRPr sz="9300">
                <a:solidFill>
                  <a:schemeClr val="dk1"/>
                </a:solidFill>
                <a:latin typeface="Google Sans"/>
                <a:ea typeface="Google Sans"/>
                <a:cs typeface="Google Sans"/>
                <a:sym typeface="Google Sans"/>
              </a:defRPr>
            </a:lvl5pPr>
            <a:lvl6pPr lvl="5" rtl="0">
              <a:spcBef>
                <a:spcPts val="0"/>
              </a:spcBef>
              <a:spcAft>
                <a:spcPts val="0"/>
              </a:spcAft>
              <a:buNone/>
              <a:defRPr sz="9300">
                <a:solidFill>
                  <a:schemeClr val="dk1"/>
                </a:solidFill>
                <a:latin typeface="Google Sans"/>
                <a:ea typeface="Google Sans"/>
                <a:cs typeface="Google Sans"/>
                <a:sym typeface="Google Sans"/>
              </a:defRPr>
            </a:lvl6pPr>
            <a:lvl7pPr lvl="6" rtl="0">
              <a:spcBef>
                <a:spcPts val="0"/>
              </a:spcBef>
              <a:spcAft>
                <a:spcPts val="0"/>
              </a:spcAft>
              <a:buNone/>
              <a:defRPr sz="9300">
                <a:solidFill>
                  <a:schemeClr val="dk1"/>
                </a:solidFill>
                <a:latin typeface="Google Sans"/>
                <a:ea typeface="Google Sans"/>
                <a:cs typeface="Google Sans"/>
                <a:sym typeface="Google Sans"/>
              </a:defRPr>
            </a:lvl7pPr>
            <a:lvl8pPr lvl="7" rtl="0">
              <a:spcBef>
                <a:spcPts val="0"/>
              </a:spcBef>
              <a:spcAft>
                <a:spcPts val="0"/>
              </a:spcAft>
              <a:buNone/>
              <a:defRPr sz="9300">
                <a:solidFill>
                  <a:schemeClr val="dk1"/>
                </a:solidFill>
                <a:latin typeface="Google Sans"/>
                <a:ea typeface="Google Sans"/>
                <a:cs typeface="Google Sans"/>
                <a:sym typeface="Google Sans"/>
              </a:defRPr>
            </a:lvl8pPr>
            <a:lvl9pPr lvl="8" rtl="0">
              <a:spcBef>
                <a:spcPts val="0"/>
              </a:spcBef>
              <a:spcAft>
                <a:spcPts val="0"/>
              </a:spcAft>
              <a:buNone/>
              <a:defRPr sz="9300">
                <a:solidFill>
                  <a:schemeClr val="dk1"/>
                </a:solidFill>
                <a:latin typeface="Google Sans"/>
                <a:ea typeface="Google Sans"/>
                <a:cs typeface="Google Sans"/>
                <a:sym typeface="Google Sans"/>
              </a:defRPr>
            </a:lvl9pPr>
          </a:lstStyle>
          <a:p>
            <a:endParaRPr/>
          </a:p>
        </p:txBody>
      </p:sp>
      <p:sp>
        <p:nvSpPr>
          <p:cNvPr id="95" name="Google Shape;95;p21"/>
          <p:cNvSpPr txBox="1">
            <a:spLocks noGrp="1"/>
          </p:cNvSpPr>
          <p:nvPr>
            <p:ph type="body" idx="1"/>
          </p:nvPr>
        </p:nvSpPr>
        <p:spPr>
          <a:xfrm>
            <a:off x="1203350" y="4079650"/>
            <a:ext cx="21906300" cy="6407100"/>
          </a:xfrm>
          <a:prstGeom prst="rect">
            <a:avLst/>
          </a:prstGeom>
        </p:spPr>
        <p:txBody>
          <a:bodyPr spcFirstLastPara="1" wrap="square" lIns="91425" tIns="91425" rIns="91425" bIns="91425" anchor="t" anchorCtr="0">
            <a:spAutoFit/>
          </a:bodyPr>
          <a:lstStyle>
            <a:lvl1pPr marL="457200" lvl="0" indent="-533400" rtl="0">
              <a:spcBef>
                <a:spcPts val="0"/>
              </a:spcBef>
              <a:spcAft>
                <a:spcPts val="0"/>
              </a:spcAft>
              <a:buSzPts val="4800"/>
              <a:buFont typeface="Open Sans Light"/>
              <a:buChar char="●"/>
              <a:defRPr sz="4800">
                <a:latin typeface="Open Sans Light"/>
                <a:ea typeface="Open Sans Light"/>
                <a:cs typeface="Open Sans Light"/>
                <a:sym typeface="Open Sans Light"/>
              </a:defRPr>
            </a:lvl1pPr>
            <a:lvl2pPr marL="914400" lvl="1" indent="-533400" rtl="0">
              <a:spcBef>
                <a:spcPts val="0"/>
              </a:spcBef>
              <a:spcAft>
                <a:spcPts val="0"/>
              </a:spcAft>
              <a:buSzPts val="4800"/>
              <a:buFont typeface="Open Sans Light"/>
              <a:buChar char="○"/>
              <a:defRPr sz="4800">
                <a:latin typeface="Open Sans Light"/>
                <a:ea typeface="Open Sans Light"/>
                <a:cs typeface="Open Sans Light"/>
                <a:sym typeface="Open Sans Light"/>
              </a:defRPr>
            </a:lvl2pPr>
            <a:lvl3pPr marL="1371600" lvl="2" indent="-457200" rtl="0">
              <a:spcBef>
                <a:spcPts val="0"/>
              </a:spcBef>
              <a:spcAft>
                <a:spcPts val="0"/>
              </a:spcAft>
              <a:buSzPts val="3600"/>
              <a:buFont typeface="Open Sans Light"/>
              <a:buChar char="■"/>
              <a:defRPr sz="3600">
                <a:latin typeface="Open Sans Light"/>
                <a:ea typeface="Open Sans Light"/>
                <a:cs typeface="Open Sans Light"/>
                <a:sym typeface="Open Sans Light"/>
              </a:defRPr>
            </a:lvl3pPr>
            <a:lvl4pPr marL="1828800" lvl="3" indent="-457200" rtl="0">
              <a:spcBef>
                <a:spcPts val="0"/>
              </a:spcBef>
              <a:spcAft>
                <a:spcPts val="0"/>
              </a:spcAft>
              <a:buSzPts val="3600"/>
              <a:buFont typeface="Open Sans Light"/>
              <a:buChar char="●"/>
              <a:defRPr sz="3600">
                <a:latin typeface="Open Sans Light"/>
                <a:ea typeface="Open Sans Light"/>
                <a:cs typeface="Open Sans Light"/>
                <a:sym typeface="Open Sans Light"/>
              </a:defRPr>
            </a:lvl4pPr>
            <a:lvl5pPr marL="2286000" lvl="4" indent="-419100" rtl="0">
              <a:spcBef>
                <a:spcPts val="0"/>
              </a:spcBef>
              <a:spcAft>
                <a:spcPts val="0"/>
              </a:spcAft>
              <a:buSzPts val="3000"/>
              <a:buFont typeface="Open Sans Light"/>
              <a:buChar char="○"/>
              <a:defRPr sz="3000">
                <a:latin typeface="Open Sans Light"/>
                <a:ea typeface="Open Sans Light"/>
                <a:cs typeface="Open Sans Light"/>
                <a:sym typeface="Open Sans Light"/>
              </a:defRPr>
            </a:lvl5pPr>
            <a:lvl6pPr marL="2743200" lvl="5" indent="-419100" rtl="0">
              <a:spcBef>
                <a:spcPts val="0"/>
              </a:spcBef>
              <a:spcAft>
                <a:spcPts val="0"/>
              </a:spcAft>
              <a:buSzPts val="3000"/>
              <a:buFont typeface="Open Sans Light"/>
              <a:buChar char="■"/>
              <a:defRPr sz="3000">
                <a:latin typeface="Open Sans Light"/>
                <a:ea typeface="Open Sans Light"/>
                <a:cs typeface="Open Sans Light"/>
                <a:sym typeface="Open Sans Light"/>
              </a:defRPr>
            </a:lvl6pPr>
            <a:lvl7pPr marL="3200400" lvl="6" indent="-419100" rtl="0">
              <a:spcBef>
                <a:spcPts val="0"/>
              </a:spcBef>
              <a:spcAft>
                <a:spcPts val="0"/>
              </a:spcAft>
              <a:buSzPts val="3000"/>
              <a:buFont typeface="Open Sans Light"/>
              <a:buChar char="●"/>
              <a:defRPr sz="3000">
                <a:latin typeface="Open Sans Light"/>
                <a:ea typeface="Open Sans Light"/>
                <a:cs typeface="Open Sans Light"/>
                <a:sym typeface="Open Sans Light"/>
              </a:defRPr>
            </a:lvl7pPr>
            <a:lvl8pPr marL="3657600" lvl="7" indent="-419100" rtl="0">
              <a:spcBef>
                <a:spcPts val="0"/>
              </a:spcBef>
              <a:spcAft>
                <a:spcPts val="0"/>
              </a:spcAft>
              <a:buSzPts val="3000"/>
              <a:buFont typeface="Open Sans Light"/>
              <a:buChar char="○"/>
              <a:defRPr sz="3000">
                <a:latin typeface="Open Sans Light"/>
                <a:ea typeface="Open Sans Light"/>
                <a:cs typeface="Open Sans Light"/>
                <a:sym typeface="Open Sans Light"/>
              </a:defRPr>
            </a:lvl8pPr>
            <a:lvl9pPr marL="4114800" lvl="8" indent="-419100" rtl="0">
              <a:spcBef>
                <a:spcPts val="0"/>
              </a:spcBef>
              <a:spcAft>
                <a:spcPts val="0"/>
              </a:spcAft>
              <a:buSzPts val="3000"/>
              <a:buFont typeface="Open Sans Light"/>
              <a:buChar char="■"/>
              <a:defRPr sz="3000">
                <a:latin typeface="Open Sans Light"/>
                <a:ea typeface="Open Sans Light"/>
                <a:cs typeface="Open Sans Light"/>
                <a:sym typeface="Open Sans Light"/>
              </a:defRPr>
            </a:lvl9pPr>
          </a:lstStyle>
          <a:p>
            <a:endParaRPr/>
          </a:p>
        </p:txBody>
      </p:sp>
      <p:sp>
        <p:nvSpPr>
          <p:cNvPr id="96" name="Google Shape;96;p21"/>
          <p:cNvSpPr txBox="1">
            <a:spLocks noGrp="1"/>
          </p:cNvSpPr>
          <p:nvPr>
            <p:ph type="subTitle" idx="2"/>
          </p:nvPr>
        </p:nvSpPr>
        <p:spPr>
          <a:xfrm>
            <a:off x="1095650" y="3035275"/>
            <a:ext cx="22014000" cy="1366500"/>
          </a:xfrm>
          <a:prstGeom prst="rect">
            <a:avLst/>
          </a:prstGeom>
        </p:spPr>
        <p:txBody>
          <a:bodyPr spcFirstLastPara="1" wrap="square" lIns="91425" tIns="91425" rIns="91425" bIns="91425" anchor="t" anchorCtr="0">
            <a:spAutoFit/>
          </a:bodyPr>
          <a:lstStyle>
            <a:lvl1pPr lvl="0" rtl="0">
              <a:spcBef>
                <a:spcPts val="0"/>
              </a:spcBef>
              <a:spcAft>
                <a:spcPts val="0"/>
              </a:spcAft>
              <a:buNone/>
              <a:defRPr sz="4800">
                <a:solidFill>
                  <a:schemeClr val="accent2"/>
                </a:solidFill>
                <a:latin typeface="Roboto Mono"/>
                <a:ea typeface="Roboto Mono"/>
                <a:cs typeface="Roboto Mono"/>
                <a:sym typeface="Roboto Mono"/>
              </a:defRPr>
            </a:lvl1pPr>
            <a:lvl2pPr lvl="1" rtl="0">
              <a:spcBef>
                <a:spcPts val="0"/>
              </a:spcBef>
              <a:spcAft>
                <a:spcPts val="0"/>
              </a:spcAft>
              <a:buNone/>
              <a:defRPr>
                <a:solidFill>
                  <a:schemeClr val="accent2"/>
                </a:solidFill>
                <a:latin typeface="Google Sans"/>
                <a:ea typeface="Google Sans"/>
                <a:cs typeface="Google Sans"/>
                <a:sym typeface="Google Sans"/>
              </a:defRPr>
            </a:lvl2pPr>
            <a:lvl3pPr lvl="2" rtl="0">
              <a:spcBef>
                <a:spcPts val="0"/>
              </a:spcBef>
              <a:spcAft>
                <a:spcPts val="0"/>
              </a:spcAft>
              <a:buNone/>
              <a:defRPr>
                <a:solidFill>
                  <a:schemeClr val="accent2"/>
                </a:solidFill>
                <a:latin typeface="Google Sans"/>
                <a:ea typeface="Google Sans"/>
                <a:cs typeface="Google Sans"/>
                <a:sym typeface="Google Sans"/>
              </a:defRPr>
            </a:lvl3pPr>
            <a:lvl4pPr lvl="3" rtl="0">
              <a:spcBef>
                <a:spcPts val="0"/>
              </a:spcBef>
              <a:spcAft>
                <a:spcPts val="0"/>
              </a:spcAft>
              <a:buNone/>
              <a:defRPr>
                <a:solidFill>
                  <a:schemeClr val="accent2"/>
                </a:solidFill>
                <a:latin typeface="Google Sans"/>
                <a:ea typeface="Google Sans"/>
                <a:cs typeface="Google Sans"/>
                <a:sym typeface="Google Sans"/>
              </a:defRPr>
            </a:lvl4pPr>
            <a:lvl5pPr lvl="4" rtl="0">
              <a:spcBef>
                <a:spcPts val="0"/>
              </a:spcBef>
              <a:spcAft>
                <a:spcPts val="0"/>
              </a:spcAft>
              <a:buNone/>
              <a:defRPr>
                <a:solidFill>
                  <a:schemeClr val="accent2"/>
                </a:solidFill>
                <a:latin typeface="Google Sans"/>
                <a:ea typeface="Google Sans"/>
                <a:cs typeface="Google Sans"/>
                <a:sym typeface="Google Sans"/>
              </a:defRPr>
            </a:lvl5pPr>
            <a:lvl6pPr lvl="5" rtl="0">
              <a:spcBef>
                <a:spcPts val="0"/>
              </a:spcBef>
              <a:spcAft>
                <a:spcPts val="0"/>
              </a:spcAft>
              <a:buNone/>
              <a:defRPr>
                <a:solidFill>
                  <a:schemeClr val="accent2"/>
                </a:solidFill>
                <a:latin typeface="Google Sans"/>
                <a:ea typeface="Google Sans"/>
                <a:cs typeface="Google Sans"/>
                <a:sym typeface="Google Sans"/>
              </a:defRPr>
            </a:lvl6pPr>
            <a:lvl7pPr lvl="6" rtl="0">
              <a:spcBef>
                <a:spcPts val="0"/>
              </a:spcBef>
              <a:spcAft>
                <a:spcPts val="0"/>
              </a:spcAft>
              <a:buNone/>
              <a:defRPr>
                <a:solidFill>
                  <a:schemeClr val="accent2"/>
                </a:solidFill>
                <a:latin typeface="Google Sans"/>
                <a:ea typeface="Google Sans"/>
                <a:cs typeface="Google Sans"/>
                <a:sym typeface="Google Sans"/>
              </a:defRPr>
            </a:lvl7pPr>
            <a:lvl8pPr lvl="7" rtl="0">
              <a:spcBef>
                <a:spcPts val="0"/>
              </a:spcBef>
              <a:spcAft>
                <a:spcPts val="0"/>
              </a:spcAft>
              <a:buNone/>
              <a:defRPr>
                <a:solidFill>
                  <a:schemeClr val="accent2"/>
                </a:solidFill>
                <a:latin typeface="Google Sans"/>
                <a:ea typeface="Google Sans"/>
                <a:cs typeface="Google Sans"/>
                <a:sym typeface="Google Sans"/>
              </a:defRPr>
            </a:lvl8pPr>
            <a:lvl9pPr lvl="8" rtl="0">
              <a:spcBef>
                <a:spcPts val="0"/>
              </a:spcBef>
              <a:spcAft>
                <a:spcPts val="0"/>
              </a:spcAft>
              <a:buNone/>
              <a:defRPr>
                <a:solidFill>
                  <a:schemeClr val="accent2"/>
                </a:solidFill>
                <a:latin typeface="Google Sans"/>
                <a:ea typeface="Google Sans"/>
                <a:cs typeface="Google Sans"/>
                <a:sym typeface="Google Sans"/>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matchingName="Quote - Blue">
  <p:cSld name="Quote_3">
    <p:bg>
      <p:bgPr>
        <a:blipFill>
          <a:blip r:embed="rId2">
            <a:alphaModFix/>
          </a:blip>
          <a:stretch>
            <a:fillRect/>
          </a:stretch>
        </a:blipFill>
        <a:effectLst/>
      </p:bgPr>
    </p:bg>
    <p:spTree>
      <p:nvGrpSpPr>
        <p:cNvPr id="1" name="Shape 97"/>
        <p:cNvGrpSpPr/>
        <p:nvPr/>
      </p:nvGrpSpPr>
      <p:grpSpPr>
        <a:xfrm>
          <a:off x="0" y="0"/>
          <a:ext cx="0" cy="0"/>
          <a:chOff x="0" y="0"/>
          <a:chExt cx="0" cy="0"/>
        </a:xfrm>
      </p:grpSpPr>
      <p:sp>
        <p:nvSpPr>
          <p:cNvPr id="98" name="Google Shape;98;p22"/>
          <p:cNvSpPr txBox="1">
            <a:spLocks noGrp="1"/>
          </p:cNvSpPr>
          <p:nvPr>
            <p:ph type="title"/>
          </p:nvPr>
        </p:nvSpPr>
        <p:spPr>
          <a:xfrm>
            <a:off x="4831575" y="4041275"/>
            <a:ext cx="14571300" cy="2005800"/>
          </a:xfrm>
          <a:prstGeom prst="rect">
            <a:avLst/>
          </a:prstGeom>
        </p:spPr>
        <p:txBody>
          <a:bodyPr spcFirstLastPara="1" wrap="square" lIns="243800" tIns="243800" rIns="243800" bIns="243800" anchor="t" anchorCtr="0">
            <a:spAutoFit/>
          </a:bodyPr>
          <a:lstStyle>
            <a:lvl1pPr lvl="0" rtl="0">
              <a:spcBef>
                <a:spcPts val="0"/>
              </a:spcBef>
              <a:spcAft>
                <a:spcPts val="0"/>
              </a:spcAft>
              <a:buNone/>
              <a:defRPr>
                <a:solidFill>
                  <a:schemeClr val="dk1"/>
                </a:solidFill>
                <a:latin typeface="Google Sans"/>
                <a:ea typeface="Google Sans"/>
                <a:cs typeface="Google Sans"/>
                <a:sym typeface="Google Sans"/>
              </a:defRPr>
            </a:lvl1pPr>
            <a:lvl2pPr lvl="1" rtl="0">
              <a:spcBef>
                <a:spcPts val="0"/>
              </a:spcBef>
              <a:spcAft>
                <a:spcPts val="0"/>
              </a:spcAft>
              <a:buNone/>
              <a:defRPr sz="9300">
                <a:latin typeface="Google Sans"/>
                <a:ea typeface="Google Sans"/>
                <a:cs typeface="Google Sans"/>
                <a:sym typeface="Google Sans"/>
              </a:defRPr>
            </a:lvl2pPr>
            <a:lvl3pPr lvl="2" rtl="0">
              <a:spcBef>
                <a:spcPts val="0"/>
              </a:spcBef>
              <a:spcAft>
                <a:spcPts val="0"/>
              </a:spcAft>
              <a:buNone/>
              <a:defRPr sz="9300">
                <a:latin typeface="Google Sans"/>
                <a:ea typeface="Google Sans"/>
                <a:cs typeface="Google Sans"/>
                <a:sym typeface="Google Sans"/>
              </a:defRPr>
            </a:lvl3pPr>
            <a:lvl4pPr lvl="3" rtl="0">
              <a:spcBef>
                <a:spcPts val="0"/>
              </a:spcBef>
              <a:spcAft>
                <a:spcPts val="0"/>
              </a:spcAft>
              <a:buNone/>
              <a:defRPr sz="9300">
                <a:latin typeface="Google Sans"/>
                <a:ea typeface="Google Sans"/>
                <a:cs typeface="Google Sans"/>
                <a:sym typeface="Google Sans"/>
              </a:defRPr>
            </a:lvl4pPr>
            <a:lvl5pPr lvl="4" rtl="0">
              <a:spcBef>
                <a:spcPts val="0"/>
              </a:spcBef>
              <a:spcAft>
                <a:spcPts val="0"/>
              </a:spcAft>
              <a:buNone/>
              <a:defRPr sz="9300">
                <a:latin typeface="Google Sans"/>
                <a:ea typeface="Google Sans"/>
                <a:cs typeface="Google Sans"/>
                <a:sym typeface="Google Sans"/>
              </a:defRPr>
            </a:lvl5pPr>
            <a:lvl6pPr lvl="5" rtl="0">
              <a:spcBef>
                <a:spcPts val="0"/>
              </a:spcBef>
              <a:spcAft>
                <a:spcPts val="0"/>
              </a:spcAft>
              <a:buNone/>
              <a:defRPr sz="9300">
                <a:latin typeface="Google Sans"/>
                <a:ea typeface="Google Sans"/>
                <a:cs typeface="Google Sans"/>
                <a:sym typeface="Google Sans"/>
              </a:defRPr>
            </a:lvl6pPr>
            <a:lvl7pPr lvl="6" rtl="0">
              <a:spcBef>
                <a:spcPts val="0"/>
              </a:spcBef>
              <a:spcAft>
                <a:spcPts val="0"/>
              </a:spcAft>
              <a:buNone/>
              <a:defRPr sz="9300">
                <a:latin typeface="Google Sans"/>
                <a:ea typeface="Google Sans"/>
                <a:cs typeface="Google Sans"/>
                <a:sym typeface="Google Sans"/>
              </a:defRPr>
            </a:lvl7pPr>
            <a:lvl8pPr lvl="7" rtl="0">
              <a:spcBef>
                <a:spcPts val="0"/>
              </a:spcBef>
              <a:spcAft>
                <a:spcPts val="0"/>
              </a:spcAft>
              <a:buNone/>
              <a:defRPr sz="9300">
                <a:latin typeface="Google Sans"/>
                <a:ea typeface="Google Sans"/>
                <a:cs typeface="Google Sans"/>
                <a:sym typeface="Google Sans"/>
              </a:defRPr>
            </a:lvl8pPr>
            <a:lvl9pPr lvl="8" rtl="0">
              <a:spcBef>
                <a:spcPts val="0"/>
              </a:spcBef>
              <a:spcAft>
                <a:spcPts val="0"/>
              </a:spcAft>
              <a:buNone/>
              <a:defRPr sz="9300">
                <a:latin typeface="Google Sans"/>
                <a:ea typeface="Google Sans"/>
                <a:cs typeface="Google Sans"/>
                <a:sym typeface="Google Sans"/>
              </a:defRPr>
            </a:lvl9pPr>
          </a:lstStyle>
          <a:p>
            <a:endParaRPr/>
          </a:p>
        </p:txBody>
      </p:sp>
      <p:sp>
        <p:nvSpPr>
          <p:cNvPr id="99" name="Google Shape;99;p22"/>
          <p:cNvSpPr txBox="1">
            <a:spLocks noGrp="1"/>
          </p:cNvSpPr>
          <p:nvPr>
            <p:ph type="subTitle" idx="1"/>
          </p:nvPr>
        </p:nvSpPr>
        <p:spPr>
          <a:xfrm>
            <a:off x="5068350" y="9657450"/>
            <a:ext cx="14858700" cy="2005800"/>
          </a:xfrm>
          <a:prstGeom prst="rect">
            <a:avLst/>
          </a:prstGeom>
        </p:spPr>
        <p:txBody>
          <a:bodyPr spcFirstLastPara="1" wrap="square" lIns="91425" tIns="91425" rIns="91425" bIns="91425" anchor="t" anchorCtr="0">
            <a:spAutoFit/>
          </a:bodyPr>
          <a:lstStyle>
            <a:lvl1pPr lvl="0" rtl="0">
              <a:spcBef>
                <a:spcPts val="0"/>
              </a:spcBef>
              <a:spcAft>
                <a:spcPts val="0"/>
              </a:spcAft>
              <a:buNone/>
              <a:defRPr sz="4800">
                <a:solidFill>
                  <a:schemeClr val="accent1"/>
                </a:solidFill>
                <a:latin typeface="Roboto Mono"/>
                <a:ea typeface="Roboto Mono"/>
                <a:cs typeface="Roboto Mono"/>
                <a:sym typeface="Roboto Mono"/>
              </a:defRPr>
            </a:lvl1pPr>
            <a:lvl2pPr lvl="1" rtl="0">
              <a:spcBef>
                <a:spcPts val="0"/>
              </a:spcBef>
              <a:spcAft>
                <a:spcPts val="0"/>
              </a:spcAft>
              <a:buNone/>
              <a:defRPr>
                <a:highlight>
                  <a:schemeClr val="accent1"/>
                </a:highlight>
                <a:latin typeface="Google Sans"/>
                <a:ea typeface="Google Sans"/>
                <a:cs typeface="Google Sans"/>
                <a:sym typeface="Google Sans"/>
              </a:defRPr>
            </a:lvl2pPr>
            <a:lvl3pPr lvl="2" rtl="0">
              <a:spcBef>
                <a:spcPts val="0"/>
              </a:spcBef>
              <a:spcAft>
                <a:spcPts val="0"/>
              </a:spcAft>
              <a:buNone/>
              <a:defRPr>
                <a:highlight>
                  <a:schemeClr val="accent1"/>
                </a:highlight>
                <a:latin typeface="Google Sans"/>
                <a:ea typeface="Google Sans"/>
                <a:cs typeface="Google Sans"/>
                <a:sym typeface="Google Sans"/>
              </a:defRPr>
            </a:lvl3pPr>
            <a:lvl4pPr lvl="3" rtl="0">
              <a:spcBef>
                <a:spcPts val="0"/>
              </a:spcBef>
              <a:spcAft>
                <a:spcPts val="0"/>
              </a:spcAft>
              <a:buNone/>
              <a:defRPr>
                <a:highlight>
                  <a:schemeClr val="accent1"/>
                </a:highlight>
                <a:latin typeface="Google Sans"/>
                <a:ea typeface="Google Sans"/>
                <a:cs typeface="Google Sans"/>
                <a:sym typeface="Google Sans"/>
              </a:defRPr>
            </a:lvl4pPr>
            <a:lvl5pPr lvl="4" rtl="0">
              <a:spcBef>
                <a:spcPts val="0"/>
              </a:spcBef>
              <a:spcAft>
                <a:spcPts val="0"/>
              </a:spcAft>
              <a:buNone/>
              <a:defRPr>
                <a:highlight>
                  <a:schemeClr val="accent1"/>
                </a:highlight>
                <a:latin typeface="Google Sans"/>
                <a:ea typeface="Google Sans"/>
                <a:cs typeface="Google Sans"/>
                <a:sym typeface="Google Sans"/>
              </a:defRPr>
            </a:lvl5pPr>
            <a:lvl6pPr lvl="5" rtl="0">
              <a:spcBef>
                <a:spcPts val="0"/>
              </a:spcBef>
              <a:spcAft>
                <a:spcPts val="0"/>
              </a:spcAft>
              <a:buNone/>
              <a:defRPr>
                <a:highlight>
                  <a:schemeClr val="accent1"/>
                </a:highlight>
                <a:latin typeface="Google Sans"/>
                <a:ea typeface="Google Sans"/>
                <a:cs typeface="Google Sans"/>
                <a:sym typeface="Google Sans"/>
              </a:defRPr>
            </a:lvl6pPr>
            <a:lvl7pPr lvl="6" rtl="0">
              <a:spcBef>
                <a:spcPts val="0"/>
              </a:spcBef>
              <a:spcAft>
                <a:spcPts val="0"/>
              </a:spcAft>
              <a:buNone/>
              <a:defRPr>
                <a:highlight>
                  <a:schemeClr val="accent1"/>
                </a:highlight>
                <a:latin typeface="Google Sans"/>
                <a:ea typeface="Google Sans"/>
                <a:cs typeface="Google Sans"/>
                <a:sym typeface="Google Sans"/>
              </a:defRPr>
            </a:lvl7pPr>
            <a:lvl8pPr lvl="7" rtl="0">
              <a:spcBef>
                <a:spcPts val="0"/>
              </a:spcBef>
              <a:spcAft>
                <a:spcPts val="0"/>
              </a:spcAft>
              <a:buNone/>
              <a:defRPr>
                <a:highlight>
                  <a:schemeClr val="accent1"/>
                </a:highlight>
                <a:latin typeface="Google Sans"/>
                <a:ea typeface="Google Sans"/>
                <a:cs typeface="Google Sans"/>
                <a:sym typeface="Google Sans"/>
              </a:defRPr>
            </a:lvl8pPr>
            <a:lvl9pPr lvl="8" rtl="0">
              <a:spcBef>
                <a:spcPts val="0"/>
              </a:spcBef>
              <a:spcAft>
                <a:spcPts val="0"/>
              </a:spcAft>
              <a:buNone/>
              <a:defRPr>
                <a:highlight>
                  <a:schemeClr val="accent1"/>
                </a:highlight>
                <a:latin typeface="Google Sans"/>
                <a:ea typeface="Google Sans"/>
                <a:cs typeface="Google Sans"/>
                <a:sym typeface="Google Sans"/>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Plain">
  <p:cSld name="Title, Subtitle, &amp; Bullets">
    <p:bg>
      <p:bgPr>
        <a:blipFill>
          <a:blip r:embed="rId2">
            <a:alphaModFix/>
          </a:blip>
          <a:stretch>
            <a:fillRect/>
          </a:stretch>
        </a:blipFill>
        <a:effectLst/>
      </p:bgPr>
    </p:bg>
    <p:spTree>
      <p:nvGrpSpPr>
        <p:cNvPr id="1" name="Shape 27"/>
        <p:cNvGrpSpPr/>
        <p:nvPr/>
      </p:nvGrpSpPr>
      <p:grpSpPr>
        <a:xfrm>
          <a:off x="0" y="0"/>
          <a:ext cx="0" cy="0"/>
          <a:chOff x="0" y="0"/>
          <a:chExt cx="0" cy="0"/>
        </a:xfrm>
      </p:grpSpPr>
      <p:sp>
        <p:nvSpPr>
          <p:cNvPr id="28" name="Google Shape;28;p7"/>
          <p:cNvSpPr txBox="1"/>
          <p:nvPr/>
        </p:nvSpPr>
        <p:spPr>
          <a:xfrm>
            <a:off x="1160395" y="3195454"/>
            <a:ext cx="18101400" cy="2759400"/>
          </a:xfrm>
          <a:prstGeom prst="rect">
            <a:avLst/>
          </a:prstGeom>
          <a:noFill/>
          <a:ln>
            <a:noFill/>
          </a:ln>
        </p:spPr>
        <p:txBody>
          <a:bodyPr spcFirstLastPara="1" wrap="square" lIns="91425" tIns="91425" rIns="91425" bIns="91425" anchor="t" anchorCtr="0">
            <a:noAutofit/>
          </a:bodyPr>
          <a:lstStyle/>
          <a:p>
            <a:pPr marL="635000" lvl="0" indent="-222250" algn="l" rtl="0">
              <a:spcBef>
                <a:spcPts val="5900"/>
              </a:spcBef>
              <a:spcAft>
                <a:spcPts val="0"/>
              </a:spcAft>
              <a:buNone/>
            </a:pPr>
            <a:endParaRPr sz="5200">
              <a:latin typeface="Helvetica Neue"/>
              <a:ea typeface="Helvetica Neue"/>
              <a:cs typeface="Helvetica Neue"/>
              <a:sym typeface="Helvetica Neue"/>
            </a:endParaRPr>
          </a:p>
        </p:txBody>
      </p:sp>
      <p:sp>
        <p:nvSpPr>
          <p:cNvPr id="29" name="Google Shape;29;p7"/>
          <p:cNvSpPr txBox="1">
            <a:spLocks noGrp="1"/>
          </p:cNvSpPr>
          <p:nvPr>
            <p:ph type="body" idx="1"/>
          </p:nvPr>
        </p:nvSpPr>
        <p:spPr>
          <a:xfrm>
            <a:off x="1203350" y="3095025"/>
            <a:ext cx="21906300" cy="6407100"/>
          </a:xfrm>
          <a:prstGeom prst="rect">
            <a:avLst/>
          </a:prstGeom>
        </p:spPr>
        <p:txBody>
          <a:bodyPr spcFirstLastPara="1" wrap="square" lIns="91425" tIns="91425" rIns="91425" bIns="91425" anchor="t" anchorCtr="0">
            <a:spAutoFit/>
          </a:bodyPr>
          <a:lstStyle>
            <a:lvl1pPr marL="457200" lvl="0" indent="-533400" rtl="0">
              <a:spcBef>
                <a:spcPts val="0"/>
              </a:spcBef>
              <a:spcAft>
                <a:spcPts val="0"/>
              </a:spcAft>
              <a:buSzPts val="4800"/>
              <a:buFont typeface="Open Sans Light"/>
              <a:buChar char="●"/>
              <a:defRPr sz="4800">
                <a:latin typeface="Open Sans Light"/>
                <a:ea typeface="Open Sans Light"/>
                <a:cs typeface="Open Sans Light"/>
                <a:sym typeface="Open Sans Light"/>
              </a:defRPr>
            </a:lvl1pPr>
            <a:lvl2pPr marL="914400" lvl="1" indent="-533400" rtl="0">
              <a:spcBef>
                <a:spcPts val="0"/>
              </a:spcBef>
              <a:spcAft>
                <a:spcPts val="0"/>
              </a:spcAft>
              <a:buSzPts val="4800"/>
              <a:buFont typeface="Open Sans Light"/>
              <a:buChar char="○"/>
              <a:defRPr sz="4800">
                <a:latin typeface="Open Sans Light"/>
                <a:ea typeface="Open Sans Light"/>
                <a:cs typeface="Open Sans Light"/>
                <a:sym typeface="Open Sans Light"/>
              </a:defRPr>
            </a:lvl2pPr>
            <a:lvl3pPr marL="1371600" lvl="2" indent="-457200" rtl="0">
              <a:spcBef>
                <a:spcPts val="0"/>
              </a:spcBef>
              <a:spcAft>
                <a:spcPts val="0"/>
              </a:spcAft>
              <a:buSzPts val="3600"/>
              <a:buFont typeface="Open Sans Light"/>
              <a:buChar char="■"/>
              <a:defRPr sz="3600">
                <a:latin typeface="Open Sans Light"/>
                <a:ea typeface="Open Sans Light"/>
                <a:cs typeface="Open Sans Light"/>
                <a:sym typeface="Open Sans Light"/>
              </a:defRPr>
            </a:lvl3pPr>
            <a:lvl4pPr marL="1828800" lvl="3" indent="-457200" rtl="0">
              <a:spcBef>
                <a:spcPts val="0"/>
              </a:spcBef>
              <a:spcAft>
                <a:spcPts val="0"/>
              </a:spcAft>
              <a:buSzPts val="3600"/>
              <a:buFont typeface="Open Sans Light"/>
              <a:buChar char="●"/>
              <a:defRPr sz="3600">
                <a:latin typeface="Open Sans Light"/>
                <a:ea typeface="Open Sans Light"/>
                <a:cs typeface="Open Sans Light"/>
                <a:sym typeface="Open Sans Light"/>
              </a:defRPr>
            </a:lvl4pPr>
            <a:lvl5pPr marL="2286000" lvl="4" indent="-419100" rtl="0">
              <a:spcBef>
                <a:spcPts val="0"/>
              </a:spcBef>
              <a:spcAft>
                <a:spcPts val="0"/>
              </a:spcAft>
              <a:buSzPts val="3000"/>
              <a:buFont typeface="Open Sans Light"/>
              <a:buChar char="○"/>
              <a:defRPr sz="3000">
                <a:latin typeface="Open Sans Light"/>
                <a:ea typeface="Open Sans Light"/>
                <a:cs typeface="Open Sans Light"/>
                <a:sym typeface="Open Sans Light"/>
              </a:defRPr>
            </a:lvl5pPr>
            <a:lvl6pPr marL="2743200" lvl="5" indent="-419100" rtl="0">
              <a:spcBef>
                <a:spcPts val="0"/>
              </a:spcBef>
              <a:spcAft>
                <a:spcPts val="0"/>
              </a:spcAft>
              <a:buSzPts val="3000"/>
              <a:buFont typeface="Open Sans Light"/>
              <a:buChar char="■"/>
              <a:defRPr sz="3000">
                <a:latin typeface="Open Sans Light"/>
                <a:ea typeface="Open Sans Light"/>
                <a:cs typeface="Open Sans Light"/>
                <a:sym typeface="Open Sans Light"/>
              </a:defRPr>
            </a:lvl6pPr>
            <a:lvl7pPr marL="3200400" lvl="6" indent="-419100" rtl="0">
              <a:spcBef>
                <a:spcPts val="0"/>
              </a:spcBef>
              <a:spcAft>
                <a:spcPts val="0"/>
              </a:spcAft>
              <a:buSzPts val="3000"/>
              <a:buFont typeface="Open Sans Light"/>
              <a:buChar char="●"/>
              <a:defRPr sz="3000">
                <a:latin typeface="Open Sans Light"/>
                <a:ea typeface="Open Sans Light"/>
                <a:cs typeface="Open Sans Light"/>
                <a:sym typeface="Open Sans Light"/>
              </a:defRPr>
            </a:lvl7pPr>
            <a:lvl8pPr marL="3657600" lvl="7" indent="-419100" rtl="0">
              <a:spcBef>
                <a:spcPts val="0"/>
              </a:spcBef>
              <a:spcAft>
                <a:spcPts val="0"/>
              </a:spcAft>
              <a:buSzPts val="3000"/>
              <a:buFont typeface="Open Sans Light"/>
              <a:buChar char="○"/>
              <a:defRPr sz="3000">
                <a:latin typeface="Open Sans Light"/>
                <a:ea typeface="Open Sans Light"/>
                <a:cs typeface="Open Sans Light"/>
                <a:sym typeface="Open Sans Light"/>
              </a:defRPr>
            </a:lvl8pPr>
            <a:lvl9pPr marL="4114800" lvl="8" indent="-419100" rtl="0">
              <a:spcBef>
                <a:spcPts val="0"/>
              </a:spcBef>
              <a:spcAft>
                <a:spcPts val="0"/>
              </a:spcAft>
              <a:buSzPts val="3000"/>
              <a:buFont typeface="Open Sans Light"/>
              <a:buChar char="■"/>
              <a:defRPr sz="3000">
                <a:latin typeface="Open Sans Light"/>
                <a:ea typeface="Open Sans Light"/>
                <a:cs typeface="Open Sans Light"/>
                <a:sym typeface="Open Sans Light"/>
              </a:defRPr>
            </a:lvl9pPr>
          </a:lstStyle>
          <a:p>
            <a:endParaRPr/>
          </a:p>
        </p:txBody>
      </p:sp>
      <p:sp>
        <p:nvSpPr>
          <p:cNvPr id="30" name="Google Shape;30;p7"/>
          <p:cNvSpPr txBox="1">
            <a:spLocks noGrp="1"/>
          </p:cNvSpPr>
          <p:nvPr>
            <p:ph type="subTitle" idx="2"/>
          </p:nvPr>
        </p:nvSpPr>
        <p:spPr>
          <a:xfrm>
            <a:off x="1127150" y="3035275"/>
            <a:ext cx="22014000" cy="1366500"/>
          </a:xfrm>
          <a:prstGeom prst="rect">
            <a:avLst/>
          </a:prstGeom>
        </p:spPr>
        <p:txBody>
          <a:bodyPr spcFirstLastPara="1" wrap="square" lIns="91425" tIns="91425" rIns="91425" bIns="91425" anchor="t" anchorCtr="0">
            <a:spAutoFit/>
          </a:bodyPr>
          <a:lstStyle>
            <a:lvl1pPr lvl="0" rtl="0">
              <a:spcBef>
                <a:spcPts val="0"/>
              </a:spcBef>
              <a:spcAft>
                <a:spcPts val="0"/>
              </a:spcAft>
              <a:buNone/>
              <a:defRPr sz="4800">
                <a:latin typeface="Roboto Mono"/>
                <a:ea typeface="Roboto Mono"/>
                <a:cs typeface="Roboto Mono"/>
                <a:sym typeface="Roboto Mono"/>
              </a:defRPr>
            </a:lvl1pPr>
            <a:lvl2pPr lvl="1" rtl="0">
              <a:spcBef>
                <a:spcPts val="0"/>
              </a:spcBef>
              <a:spcAft>
                <a:spcPts val="0"/>
              </a:spcAft>
              <a:buNone/>
              <a:defRPr>
                <a:latin typeface="Google Sans"/>
                <a:ea typeface="Google Sans"/>
                <a:cs typeface="Google Sans"/>
                <a:sym typeface="Google Sans"/>
              </a:defRPr>
            </a:lvl2pPr>
            <a:lvl3pPr lvl="2" rtl="0">
              <a:spcBef>
                <a:spcPts val="0"/>
              </a:spcBef>
              <a:spcAft>
                <a:spcPts val="0"/>
              </a:spcAft>
              <a:buNone/>
              <a:defRPr>
                <a:latin typeface="Google Sans"/>
                <a:ea typeface="Google Sans"/>
                <a:cs typeface="Google Sans"/>
                <a:sym typeface="Google Sans"/>
              </a:defRPr>
            </a:lvl3pPr>
            <a:lvl4pPr lvl="3" rtl="0">
              <a:spcBef>
                <a:spcPts val="0"/>
              </a:spcBef>
              <a:spcAft>
                <a:spcPts val="0"/>
              </a:spcAft>
              <a:buNone/>
              <a:defRPr>
                <a:latin typeface="Google Sans"/>
                <a:ea typeface="Google Sans"/>
                <a:cs typeface="Google Sans"/>
                <a:sym typeface="Google Sans"/>
              </a:defRPr>
            </a:lvl4pPr>
            <a:lvl5pPr lvl="4" rtl="0">
              <a:spcBef>
                <a:spcPts val="0"/>
              </a:spcBef>
              <a:spcAft>
                <a:spcPts val="0"/>
              </a:spcAft>
              <a:buNone/>
              <a:defRPr>
                <a:latin typeface="Google Sans"/>
                <a:ea typeface="Google Sans"/>
                <a:cs typeface="Google Sans"/>
                <a:sym typeface="Google Sans"/>
              </a:defRPr>
            </a:lvl5pPr>
            <a:lvl6pPr lvl="5" rtl="0">
              <a:spcBef>
                <a:spcPts val="0"/>
              </a:spcBef>
              <a:spcAft>
                <a:spcPts val="0"/>
              </a:spcAft>
              <a:buNone/>
              <a:defRPr>
                <a:latin typeface="Google Sans"/>
                <a:ea typeface="Google Sans"/>
                <a:cs typeface="Google Sans"/>
                <a:sym typeface="Google Sans"/>
              </a:defRPr>
            </a:lvl6pPr>
            <a:lvl7pPr lvl="6" rtl="0">
              <a:spcBef>
                <a:spcPts val="0"/>
              </a:spcBef>
              <a:spcAft>
                <a:spcPts val="0"/>
              </a:spcAft>
              <a:buNone/>
              <a:defRPr>
                <a:latin typeface="Google Sans"/>
                <a:ea typeface="Google Sans"/>
                <a:cs typeface="Google Sans"/>
                <a:sym typeface="Google Sans"/>
              </a:defRPr>
            </a:lvl7pPr>
            <a:lvl8pPr lvl="7" rtl="0">
              <a:spcBef>
                <a:spcPts val="0"/>
              </a:spcBef>
              <a:spcAft>
                <a:spcPts val="0"/>
              </a:spcAft>
              <a:buNone/>
              <a:defRPr>
                <a:latin typeface="Google Sans"/>
                <a:ea typeface="Google Sans"/>
                <a:cs typeface="Google Sans"/>
                <a:sym typeface="Google Sans"/>
              </a:defRPr>
            </a:lvl8pPr>
            <a:lvl9pPr lvl="8" rtl="0">
              <a:spcBef>
                <a:spcPts val="0"/>
              </a:spcBef>
              <a:spcAft>
                <a:spcPts val="0"/>
              </a:spcAft>
              <a:buNone/>
              <a:defRPr>
                <a:latin typeface="Google Sans"/>
                <a:ea typeface="Google Sans"/>
                <a:cs typeface="Google Sans"/>
                <a:sym typeface="Google Sans"/>
              </a:defRPr>
            </a:lvl9pPr>
          </a:lstStyle>
          <a:p>
            <a:endParaRPr/>
          </a:p>
        </p:txBody>
      </p:sp>
      <p:sp>
        <p:nvSpPr>
          <p:cNvPr id="31" name="Google Shape;31;p7"/>
          <p:cNvSpPr txBox="1">
            <a:spLocks noGrp="1"/>
          </p:cNvSpPr>
          <p:nvPr>
            <p:ph type="title"/>
          </p:nvPr>
        </p:nvSpPr>
        <p:spPr>
          <a:xfrm>
            <a:off x="927050" y="1290125"/>
            <a:ext cx="20936400" cy="2005800"/>
          </a:xfrm>
          <a:prstGeom prst="rect">
            <a:avLst/>
          </a:prstGeom>
        </p:spPr>
        <p:txBody>
          <a:bodyPr spcFirstLastPara="1" wrap="square" lIns="243800" tIns="243800" rIns="243800" bIns="243800" anchor="t" anchorCtr="0">
            <a:spAutoFit/>
          </a:bodyPr>
          <a:lstStyle>
            <a:lvl1pPr lvl="0" rtl="0">
              <a:spcBef>
                <a:spcPts val="0"/>
              </a:spcBef>
              <a:spcAft>
                <a:spcPts val="0"/>
              </a:spcAft>
              <a:buNone/>
              <a:defRPr sz="9300">
                <a:solidFill>
                  <a:schemeClr val="dk1"/>
                </a:solidFill>
                <a:latin typeface="Google Sans"/>
                <a:ea typeface="Google Sans"/>
                <a:cs typeface="Google Sans"/>
                <a:sym typeface="Google Sans"/>
              </a:defRPr>
            </a:lvl1pPr>
            <a:lvl2pPr lvl="1" rtl="0">
              <a:spcBef>
                <a:spcPts val="0"/>
              </a:spcBef>
              <a:spcAft>
                <a:spcPts val="0"/>
              </a:spcAft>
              <a:buNone/>
              <a:defRPr sz="9300">
                <a:latin typeface="Google Sans"/>
                <a:ea typeface="Google Sans"/>
                <a:cs typeface="Google Sans"/>
                <a:sym typeface="Google Sans"/>
              </a:defRPr>
            </a:lvl2pPr>
            <a:lvl3pPr lvl="2" rtl="0">
              <a:spcBef>
                <a:spcPts val="0"/>
              </a:spcBef>
              <a:spcAft>
                <a:spcPts val="0"/>
              </a:spcAft>
              <a:buNone/>
              <a:defRPr sz="9300">
                <a:latin typeface="Google Sans"/>
                <a:ea typeface="Google Sans"/>
                <a:cs typeface="Google Sans"/>
                <a:sym typeface="Google Sans"/>
              </a:defRPr>
            </a:lvl3pPr>
            <a:lvl4pPr lvl="3" rtl="0">
              <a:spcBef>
                <a:spcPts val="0"/>
              </a:spcBef>
              <a:spcAft>
                <a:spcPts val="0"/>
              </a:spcAft>
              <a:buNone/>
              <a:defRPr sz="9300">
                <a:latin typeface="Google Sans"/>
                <a:ea typeface="Google Sans"/>
                <a:cs typeface="Google Sans"/>
                <a:sym typeface="Google Sans"/>
              </a:defRPr>
            </a:lvl4pPr>
            <a:lvl5pPr lvl="4" rtl="0">
              <a:spcBef>
                <a:spcPts val="0"/>
              </a:spcBef>
              <a:spcAft>
                <a:spcPts val="0"/>
              </a:spcAft>
              <a:buNone/>
              <a:defRPr sz="9300">
                <a:latin typeface="Google Sans"/>
                <a:ea typeface="Google Sans"/>
                <a:cs typeface="Google Sans"/>
                <a:sym typeface="Google Sans"/>
              </a:defRPr>
            </a:lvl5pPr>
            <a:lvl6pPr lvl="5" rtl="0">
              <a:spcBef>
                <a:spcPts val="0"/>
              </a:spcBef>
              <a:spcAft>
                <a:spcPts val="0"/>
              </a:spcAft>
              <a:buNone/>
              <a:defRPr sz="9300">
                <a:latin typeface="Google Sans"/>
                <a:ea typeface="Google Sans"/>
                <a:cs typeface="Google Sans"/>
                <a:sym typeface="Google Sans"/>
              </a:defRPr>
            </a:lvl6pPr>
            <a:lvl7pPr lvl="6" rtl="0">
              <a:spcBef>
                <a:spcPts val="0"/>
              </a:spcBef>
              <a:spcAft>
                <a:spcPts val="0"/>
              </a:spcAft>
              <a:buNone/>
              <a:defRPr sz="9300">
                <a:latin typeface="Google Sans"/>
                <a:ea typeface="Google Sans"/>
                <a:cs typeface="Google Sans"/>
                <a:sym typeface="Google Sans"/>
              </a:defRPr>
            </a:lvl7pPr>
            <a:lvl8pPr lvl="7" rtl="0">
              <a:spcBef>
                <a:spcPts val="0"/>
              </a:spcBef>
              <a:spcAft>
                <a:spcPts val="0"/>
              </a:spcAft>
              <a:buNone/>
              <a:defRPr sz="9300">
                <a:latin typeface="Google Sans"/>
                <a:ea typeface="Google Sans"/>
                <a:cs typeface="Google Sans"/>
                <a:sym typeface="Google Sans"/>
              </a:defRPr>
            </a:lvl8pPr>
            <a:lvl9pPr lvl="8" rtl="0">
              <a:spcBef>
                <a:spcPts val="0"/>
              </a:spcBef>
              <a:spcAft>
                <a:spcPts val="0"/>
              </a:spcAft>
              <a:buNone/>
              <a:defRPr sz="9300">
                <a:latin typeface="Google Sans"/>
                <a:ea typeface="Google Sans"/>
                <a:cs typeface="Google Sans"/>
                <a:sym typeface="Google Sans"/>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Subtitle - Blue">
  <p:cSld name="Title, Subtitle, &amp; Bullets_3">
    <p:bg>
      <p:bgPr>
        <a:blipFill>
          <a:blip r:embed="rId2">
            <a:alphaModFix/>
          </a:blip>
          <a:stretch>
            <a:fillRect/>
          </a:stretch>
        </a:blipFill>
        <a:effectLst/>
      </p:bgPr>
    </p:bg>
    <p:spTree>
      <p:nvGrpSpPr>
        <p:cNvPr id="1" name="Shape 38"/>
        <p:cNvGrpSpPr/>
        <p:nvPr/>
      </p:nvGrpSpPr>
      <p:grpSpPr>
        <a:xfrm>
          <a:off x="0" y="0"/>
          <a:ext cx="0" cy="0"/>
          <a:chOff x="0" y="0"/>
          <a:chExt cx="0" cy="0"/>
        </a:xfrm>
      </p:grpSpPr>
      <p:sp>
        <p:nvSpPr>
          <p:cNvPr id="39" name="Google Shape;39;p9"/>
          <p:cNvSpPr txBox="1"/>
          <p:nvPr/>
        </p:nvSpPr>
        <p:spPr>
          <a:xfrm>
            <a:off x="2434620" y="5048879"/>
            <a:ext cx="18101400" cy="2759400"/>
          </a:xfrm>
          <a:prstGeom prst="rect">
            <a:avLst/>
          </a:prstGeom>
          <a:noFill/>
          <a:ln>
            <a:noFill/>
          </a:ln>
        </p:spPr>
        <p:txBody>
          <a:bodyPr spcFirstLastPara="1" wrap="square" lIns="91425" tIns="91425" rIns="91425" bIns="91425" anchor="t" anchorCtr="0">
            <a:noAutofit/>
          </a:bodyPr>
          <a:lstStyle/>
          <a:p>
            <a:pPr marL="635000" lvl="0" indent="-222250" algn="l" rtl="0">
              <a:spcBef>
                <a:spcPts val="5900"/>
              </a:spcBef>
              <a:spcAft>
                <a:spcPts val="0"/>
              </a:spcAft>
              <a:buNone/>
            </a:pPr>
            <a:endParaRPr sz="5200">
              <a:latin typeface="Helvetica Neue"/>
              <a:ea typeface="Helvetica Neue"/>
              <a:cs typeface="Helvetica Neue"/>
              <a:sym typeface="Helvetica Neue"/>
            </a:endParaRPr>
          </a:p>
        </p:txBody>
      </p:sp>
      <p:sp>
        <p:nvSpPr>
          <p:cNvPr id="40" name="Google Shape;40;p9"/>
          <p:cNvSpPr txBox="1">
            <a:spLocks noGrp="1"/>
          </p:cNvSpPr>
          <p:nvPr>
            <p:ph type="title"/>
          </p:nvPr>
        </p:nvSpPr>
        <p:spPr>
          <a:xfrm>
            <a:off x="2278700" y="3143550"/>
            <a:ext cx="14542500" cy="2005800"/>
          </a:xfrm>
          <a:prstGeom prst="rect">
            <a:avLst/>
          </a:prstGeom>
        </p:spPr>
        <p:txBody>
          <a:bodyPr spcFirstLastPara="1" wrap="square" lIns="243800" tIns="243800" rIns="243800" bIns="243800" anchor="t" anchorCtr="0">
            <a:spAutoFit/>
          </a:bodyPr>
          <a:lstStyle>
            <a:lvl1pPr lvl="0" rtl="0">
              <a:spcBef>
                <a:spcPts val="0"/>
              </a:spcBef>
              <a:spcAft>
                <a:spcPts val="0"/>
              </a:spcAft>
              <a:buNone/>
              <a:defRPr sz="9300">
                <a:solidFill>
                  <a:schemeClr val="dk1"/>
                </a:solidFill>
                <a:latin typeface="Google Sans"/>
                <a:ea typeface="Google Sans"/>
                <a:cs typeface="Google Sans"/>
                <a:sym typeface="Google Sans"/>
              </a:defRPr>
            </a:lvl1pPr>
            <a:lvl2pPr lvl="1" rtl="0">
              <a:spcBef>
                <a:spcPts val="0"/>
              </a:spcBef>
              <a:spcAft>
                <a:spcPts val="0"/>
              </a:spcAft>
              <a:buNone/>
              <a:defRPr sz="9300">
                <a:latin typeface="Google Sans"/>
                <a:ea typeface="Google Sans"/>
                <a:cs typeface="Google Sans"/>
                <a:sym typeface="Google Sans"/>
              </a:defRPr>
            </a:lvl2pPr>
            <a:lvl3pPr lvl="2" rtl="0">
              <a:spcBef>
                <a:spcPts val="0"/>
              </a:spcBef>
              <a:spcAft>
                <a:spcPts val="0"/>
              </a:spcAft>
              <a:buNone/>
              <a:defRPr sz="9300">
                <a:latin typeface="Google Sans"/>
                <a:ea typeface="Google Sans"/>
                <a:cs typeface="Google Sans"/>
                <a:sym typeface="Google Sans"/>
              </a:defRPr>
            </a:lvl3pPr>
            <a:lvl4pPr lvl="3" rtl="0">
              <a:spcBef>
                <a:spcPts val="0"/>
              </a:spcBef>
              <a:spcAft>
                <a:spcPts val="0"/>
              </a:spcAft>
              <a:buNone/>
              <a:defRPr sz="9300">
                <a:latin typeface="Google Sans"/>
                <a:ea typeface="Google Sans"/>
                <a:cs typeface="Google Sans"/>
                <a:sym typeface="Google Sans"/>
              </a:defRPr>
            </a:lvl4pPr>
            <a:lvl5pPr lvl="4" rtl="0">
              <a:spcBef>
                <a:spcPts val="0"/>
              </a:spcBef>
              <a:spcAft>
                <a:spcPts val="0"/>
              </a:spcAft>
              <a:buNone/>
              <a:defRPr sz="9300">
                <a:latin typeface="Google Sans"/>
                <a:ea typeface="Google Sans"/>
                <a:cs typeface="Google Sans"/>
                <a:sym typeface="Google Sans"/>
              </a:defRPr>
            </a:lvl5pPr>
            <a:lvl6pPr lvl="5" rtl="0">
              <a:spcBef>
                <a:spcPts val="0"/>
              </a:spcBef>
              <a:spcAft>
                <a:spcPts val="0"/>
              </a:spcAft>
              <a:buNone/>
              <a:defRPr sz="9300">
                <a:latin typeface="Google Sans"/>
                <a:ea typeface="Google Sans"/>
                <a:cs typeface="Google Sans"/>
                <a:sym typeface="Google Sans"/>
              </a:defRPr>
            </a:lvl6pPr>
            <a:lvl7pPr lvl="6" rtl="0">
              <a:spcBef>
                <a:spcPts val="0"/>
              </a:spcBef>
              <a:spcAft>
                <a:spcPts val="0"/>
              </a:spcAft>
              <a:buNone/>
              <a:defRPr sz="9300">
                <a:latin typeface="Google Sans"/>
                <a:ea typeface="Google Sans"/>
                <a:cs typeface="Google Sans"/>
                <a:sym typeface="Google Sans"/>
              </a:defRPr>
            </a:lvl7pPr>
            <a:lvl8pPr lvl="7" rtl="0">
              <a:spcBef>
                <a:spcPts val="0"/>
              </a:spcBef>
              <a:spcAft>
                <a:spcPts val="0"/>
              </a:spcAft>
              <a:buNone/>
              <a:defRPr sz="9300">
                <a:latin typeface="Google Sans"/>
                <a:ea typeface="Google Sans"/>
                <a:cs typeface="Google Sans"/>
                <a:sym typeface="Google Sans"/>
              </a:defRPr>
            </a:lvl8pPr>
            <a:lvl9pPr lvl="8" rtl="0">
              <a:spcBef>
                <a:spcPts val="0"/>
              </a:spcBef>
              <a:spcAft>
                <a:spcPts val="0"/>
              </a:spcAft>
              <a:buNone/>
              <a:defRPr sz="9300">
                <a:latin typeface="Google Sans"/>
                <a:ea typeface="Google Sans"/>
                <a:cs typeface="Google Sans"/>
                <a:sym typeface="Google Sans"/>
              </a:defRPr>
            </a:lvl9pPr>
          </a:lstStyle>
          <a:p>
            <a:endParaRPr/>
          </a:p>
        </p:txBody>
      </p:sp>
      <p:sp>
        <p:nvSpPr>
          <p:cNvPr id="41" name="Google Shape;41;p9"/>
          <p:cNvSpPr txBox="1">
            <a:spLocks noGrp="1"/>
          </p:cNvSpPr>
          <p:nvPr>
            <p:ph type="subTitle" idx="1"/>
          </p:nvPr>
        </p:nvSpPr>
        <p:spPr>
          <a:xfrm>
            <a:off x="2477575" y="4888700"/>
            <a:ext cx="17061900" cy="2005800"/>
          </a:xfrm>
          <a:prstGeom prst="rect">
            <a:avLst/>
          </a:prstGeom>
        </p:spPr>
        <p:txBody>
          <a:bodyPr spcFirstLastPara="1" wrap="square" lIns="91425" tIns="91425" rIns="91425" bIns="91425" anchor="t" anchorCtr="0">
            <a:spAutoFit/>
          </a:bodyPr>
          <a:lstStyle>
            <a:lvl1pPr lvl="0" rtl="0">
              <a:spcBef>
                <a:spcPts val="0"/>
              </a:spcBef>
              <a:spcAft>
                <a:spcPts val="0"/>
              </a:spcAft>
              <a:buNone/>
              <a:defRPr sz="4800">
                <a:solidFill>
                  <a:srgbClr val="1A73E8"/>
                </a:solidFill>
                <a:latin typeface="Roboto Mono"/>
                <a:ea typeface="Roboto Mono"/>
                <a:cs typeface="Roboto Mono"/>
                <a:sym typeface="Roboto Mono"/>
              </a:defRPr>
            </a:lvl1pPr>
            <a:lvl2pPr lvl="1" rtl="0">
              <a:spcBef>
                <a:spcPts val="0"/>
              </a:spcBef>
              <a:spcAft>
                <a:spcPts val="0"/>
              </a:spcAft>
              <a:buNone/>
              <a:defRPr>
                <a:latin typeface="Google Sans"/>
                <a:ea typeface="Google Sans"/>
                <a:cs typeface="Google Sans"/>
                <a:sym typeface="Google Sans"/>
              </a:defRPr>
            </a:lvl2pPr>
            <a:lvl3pPr lvl="2" rtl="0">
              <a:spcBef>
                <a:spcPts val="0"/>
              </a:spcBef>
              <a:spcAft>
                <a:spcPts val="0"/>
              </a:spcAft>
              <a:buNone/>
              <a:defRPr>
                <a:latin typeface="Google Sans"/>
                <a:ea typeface="Google Sans"/>
                <a:cs typeface="Google Sans"/>
                <a:sym typeface="Google Sans"/>
              </a:defRPr>
            </a:lvl3pPr>
            <a:lvl4pPr lvl="3" rtl="0">
              <a:spcBef>
                <a:spcPts val="0"/>
              </a:spcBef>
              <a:spcAft>
                <a:spcPts val="0"/>
              </a:spcAft>
              <a:buNone/>
              <a:defRPr>
                <a:latin typeface="Google Sans"/>
                <a:ea typeface="Google Sans"/>
                <a:cs typeface="Google Sans"/>
                <a:sym typeface="Google Sans"/>
              </a:defRPr>
            </a:lvl4pPr>
            <a:lvl5pPr lvl="4" rtl="0">
              <a:spcBef>
                <a:spcPts val="0"/>
              </a:spcBef>
              <a:spcAft>
                <a:spcPts val="0"/>
              </a:spcAft>
              <a:buNone/>
              <a:defRPr>
                <a:latin typeface="Google Sans"/>
                <a:ea typeface="Google Sans"/>
                <a:cs typeface="Google Sans"/>
                <a:sym typeface="Google Sans"/>
              </a:defRPr>
            </a:lvl5pPr>
            <a:lvl6pPr lvl="5" rtl="0">
              <a:spcBef>
                <a:spcPts val="0"/>
              </a:spcBef>
              <a:spcAft>
                <a:spcPts val="0"/>
              </a:spcAft>
              <a:buNone/>
              <a:defRPr>
                <a:latin typeface="Google Sans"/>
                <a:ea typeface="Google Sans"/>
                <a:cs typeface="Google Sans"/>
                <a:sym typeface="Google Sans"/>
              </a:defRPr>
            </a:lvl6pPr>
            <a:lvl7pPr lvl="6" rtl="0">
              <a:spcBef>
                <a:spcPts val="0"/>
              </a:spcBef>
              <a:spcAft>
                <a:spcPts val="0"/>
              </a:spcAft>
              <a:buNone/>
              <a:defRPr>
                <a:latin typeface="Google Sans"/>
                <a:ea typeface="Google Sans"/>
                <a:cs typeface="Google Sans"/>
                <a:sym typeface="Google Sans"/>
              </a:defRPr>
            </a:lvl7pPr>
            <a:lvl8pPr lvl="7" rtl="0">
              <a:spcBef>
                <a:spcPts val="0"/>
              </a:spcBef>
              <a:spcAft>
                <a:spcPts val="0"/>
              </a:spcAft>
              <a:buNone/>
              <a:defRPr>
                <a:latin typeface="Google Sans"/>
                <a:ea typeface="Google Sans"/>
                <a:cs typeface="Google Sans"/>
                <a:sym typeface="Google Sans"/>
              </a:defRPr>
            </a:lvl8pPr>
            <a:lvl9pPr lvl="8" rtl="0">
              <a:spcBef>
                <a:spcPts val="0"/>
              </a:spcBef>
              <a:spcAft>
                <a:spcPts val="0"/>
              </a:spcAft>
              <a:buNone/>
              <a:defRPr>
                <a:latin typeface="Google Sans"/>
                <a:ea typeface="Google Sans"/>
                <a:cs typeface="Google Sans"/>
                <a:sym typeface="Google Sans"/>
              </a:defRPr>
            </a:lvl9pPr>
          </a:lstStyle>
          <a:p>
            <a:endParaRPr/>
          </a:p>
        </p:txBody>
      </p:sp>
      <p:sp>
        <p:nvSpPr>
          <p:cNvPr id="42" name="Google Shape;42;p9"/>
          <p:cNvSpPr txBox="1">
            <a:spLocks noGrp="1"/>
          </p:cNvSpPr>
          <p:nvPr>
            <p:ph type="body" idx="2"/>
          </p:nvPr>
        </p:nvSpPr>
        <p:spPr>
          <a:xfrm>
            <a:off x="2477575" y="6102575"/>
            <a:ext cx="15843300" cy="6407100"/>
          </a:xfrm>
          <a:prstGeom prst="rect">
            <a:avLst/>
          </a:prstGeom>
        </p:spPr>
        <p:txBody>
          <a:bodyPr spcFirstLastPara="1" wrap="square" lIns="91425" tIns="91425" rIns="91425" bIns="91425" anchor="t" anchorCtr="0">
            <a:spAutoFit/>
          </a:bodyPr>
          <a:lstStyle>
            <a:lvl1pPr marL="457200" lvl="0" indent="-533400" rtl="0">
              <a:spcBef>
                <a:spcPts val="0"/>
              </a:spcBef>
              <a:spcAft>
                <a:spcPts val="0"/>
              </a:spcAft>
              <a:buSzPts val="4800"/>
              <a:buFont typeface="Open Sans Light"/>
              <a:buChar char="●"/>
              <a:defRPr sz="4800">
                <a:latin typeface="Open Sans Light"/>
                <a:ea typeface="Open Sans Light"/>
                <a:cs typeface="Open Sans Light"/>
                <a:sym typeface="Open Sans Light"/>
              </a:defRPr>
            </a:lvl1pPr>
            <a:lvl2pPr marL="914400" lvl="1" indent="-533400" rtl="0">
              <a:spcBef>
                <a:spcPts val="0"/>
              </a:spcBef>
              <a:spcAft>
                <a:spcPts val="0"/>
              </a:spcAft>
              <a:buSzPts val="4800"/>
              <a:buFont typeface="Open Sans Light"/>
              <a:buChar char="○"/>
              <a:defRPr sz="4800">
                <a:latin typeface="Open Sans Light"/>
                <a:ea typeface="Open Sans Light"/>
                <a:cs typeface="Open Sans Light"/>
                <a:sym typeface="Open Sans Light"/>
              </a:defRPr>
            </a:lvl2pPr>
            <a:lvl3pPr marL="1371600" lvl="2" indent="-457200" rtl="0">
              <a:spcBef>
                <a:spcPts val="0"/>
              </a:spcBef>
              <a:spcAft>
                <a:spcPts val="0"/>
              </a:spcAft>
              <a:buSzPts val="3600"/>
              <a:buFont typeface="Open Sans Light"/>
              <a:buChar char="■"/>
              <a:defRPr sz="3600">
                <a:latin typeface="Open Sans Light"/>
                <a:ea typeface="Open Sans Light"/>
                <a:cs typeface="Open Sans Light"/>
                <a:sym typeface="Open Sans Light"/>
              </a:defRPr>
            </a:lvl3pPr>
            <a:lvl4pPr marL="1828800" lvl="3" indent="-457200" rtl="0">
              <a:spcBef>
                <a:spcPts val="0"/>
              </a:spcBef>
              <a:spcAft>
                <a:spcPts val="0"/>
              </a:spcAft>
              <a:buSzPts val="3600"/>
              <a:buFont typeface="Open Sans Light"/>
              <a:buChar char="●"/>
              <a:defRPr sz="3600">
                <a:latin typeface="Open Sans Light"/>
                <a:ea typeface="Open Sans Light"/>
                <a:cs typeface="Open Sans Light"/>
                <a:sym typeface="Open Sans Light"/>
              </a:defRPr>
            </a:lvl4pPr>
            <a:lvl5pPr marL="2286000" lvl="4" indent="-419100" rtl="0">
              <a:spcBef>
                <a:spcPts val="0"/>
              </a:spcBef>
              <a:spcAft>
                <a:spcPts val="0"/>
              </a:spcAft>
              <a:buSzPts val="3000"/>
              <a:buFont typeface="Open Sans Light"/>
              <a:buChar char="○"/>
              <a:defRPr sz="3000">
                <a:latin typeface="Open Sans Light"/>
                <a:ea typeface="Open Sans Light"/>
                <a:cs typeface="Open Sans Light"/>
                <a:sym typeface="Open Sans Light"/>
              </a:defRPr>
            </a:lvl5pPr>
            <a:lvl6pPr marL="2743200" lvl="5" indent="-419100" rtl="0">
              <a:spcBef>
                <a:spcPts val="0"/>
              </a:spcBef>
              <a:spcAft>
                <a:spcPts val="0"/>
              </a:spcAft>
              <a:buSzPts val="3000"/>
              <a:buFont typeface="Open Sans Light"/>
              <a:buChar char="■"/>
              <a:defRPr sz="3000">
                <a:latin typeface="Open Sans Light"/>
                <a:ea typeface="Open Sans Light"/>
                <a:cs typeface="Open Sans Light"/>
                <a:sym typeface="Open Sans Light"/>
              </a:defRPr>
            </a:lvl6pPr>
            <a:lvl7pPr marL="3200400" lvl="6" indent="-419100" rtl="0">
              <a:spcBef>
                <a:spcPts val="0"/>
              </a:spcBef>
              <a:spcAft>
                <a:spcPts val="0"/>
              </a:spcAft>
              <a:buSzPts val="3000"/>
              <a:buFont typeface="Open Sans Light"/>
              <a:buChar char="●"/>
              <a:defRPr sz="3000">
                <a:latin typeface="Open Sans Light"/>
                <a:ea typeface="Open Sans Light"/>
                <a:cs typeface="Open Sans Light"/>
                <a:sym typeface="Open Sans Light"/>
              </a:defRPr>
            </a:lvl7pPr>
            <a:lvl8pPr marL="3657600" lvl="7" indent="-419100" rtl="0">
              <a:spcBef>
                <a:spcPts val="0"/>
              </a:spcBef>
              <a:spcAft>
                <a:spcPts val="0"/>
              </a:spcAft>
              <a:buSzPts val="3000"/>
              <a:buFont typeface="Open Sans Light"/>
              <a:buChar char="○"/>
              <a:defRPr sz="3000">
                <a:latin typeface="Open Sans Light"/>
                <a:ea typeface="Open Sans Light"/>
                <a:cs typeface="Open Sans Light"/>
                <a:sym typeface="Open Sans Light"/>
              </a:defRPr>
            </a:lvl8pPr>
            <a:lvl9pPr marL="4114800" lvl="8" indent="-419100" rtl="0">
              <a:spcBef>
                <a:spcPts val="0"/>
              </a:spcBef>
              <a:spcAft>
                <a:spcPts val="0"/>
              </a:spcAft>
              <a:buSzPts val="3000"/>
              <a:buFont typeface="Open Sans Light"/>
              <a:buChar char="■"/>
              <a:defRPr sz="3000">
                <a:latin typeface="Open Sans Light"/>
                <a:ea typeface="Open Sans Light"/>
                <a:cs typeface="Open Sans Light"/>
                <a:sym typeface="Open Sans Light"/>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Subtitle - Green">
  <p:cSld name="Title, Subtitle, &amp; Bullets_2">
    <p:bg>
      <p:bgPr>
        <a:blipFill>
          <a:blip r:embed="rId2">
            <a:alphaModFix/>
          </a:blip>
          <a:stretch>
            <a:fillRect/>
          </a:stretch>
        </a:blipFill>
        <a:effectLst/>
      </p:bgPr>
    </p:bg>
    <p:spTree>
      <p:nvGrpSpPr>
        <p:cNvPr id="1" name="Shape 43"/>
        <p:cNvGrpSpPr/>
        <p:nvPr/>
      </p:nvGrpSpPr>
      <p:grpSpPr>
        <a:xfrm>
          <a:off x="0" y="0"/>
          <a:ext cx="0" cy="0"/>
          <a:chOff x="0" y="0"/>
          <a:chExt cx="0" cy="0"/>
        </a:xfrm>
      </p:grpSpPr>
      <p:sp>
        <p:nvSpPr>
          <p:cNvPr id="44" name="Google Shape;44;p10"/>
          <p:cNvSpPr txBox="1"/>
          <p:nvPr/>
        </p:nvSpPr>
        <p:spPr>
          <a:xfrm>
            <a:off x="2434620" y="5048879"/>
            <a:ext cx="18101400" cy="2759400"/>
          </a:xfrm>
          <a:prstGeom prst="rect">
            <a:avLst/>
          </a:prstGeom>
          <a:noFill/>
          <a:ln>
            <a:noFill/>
          </a:ln>
        </p:spPr>
        <p:txBody>
          <a:bodyPr spcFirstLastPara="1" wrap="square" lIns="91425" tIns="91425" rIns="91425" bIns="91425" anchor="t" anchorCtr="0">
            <a:noAutofit/>
          </a:bodyPr>
          <a:lstStyle/>
          <a:p>
            <a:pPr marL="635000" lvl="0" indent="-222250" algn="l" rtl="0">
              <a:spcBef>
                <a:spcPts val="5900"/>
              </a:spcBef>
              <a:spcAft>
                <a:spcPts val="0"/>
              </a:spcAft>
              <a:buNone/>
            </a:pPr>
            <a:endParaRPr sz="5200">
              <a:latin typeface="Helvetica Neue"/>
              <a:ea typeface="Helvetica Neue"/>
              <a:cs typeface="Helvetica Neue"/>
              <a:sym typeface="Helvetica Neue"/>
            </a:endParaRPr>
          </a:p>
        </p:txBody>
      </p:sp>
      <p:sp>
        <p:nvSpPr>
          <p:cNvPr id="45" name="Google Shape;45;p10"/>
          <p:cNvSpPr txBox="1">
            <a:spLocks noGrp="1"/>
          </p:cNvSpPr>
          <p:nvPr>
            <p:ph type="body" idx="1"/>
          </p:nvPr>
        </p:nvSpPr>
        <p:spPr>
          <a:xfrm>
            <a:off x="2477575" y="6102575"/>
            <a:ext cx="15843300" cy="6407100"/>
          </a:xfrm>
          <a:prstGeom prst="rect">
            <a:avLst/>
          </a:prstGeom>
        </p:spPr>
        <p:txBody>
          <a:bodyPr spcFirstLastPara="1" wrap="square" lIns="91425" tIns="91425" rIns="91425" bIns="91425" anchor="t" anchorCtr="0">
            <a:spAutoFit/>
          </a:bodyPr>
          <a:lstStyle>
            <a:lvl1pPr marL="457200" lvl="0" indent="-533400" rtl="0">
              <a:spcBef>
                <a:spcPts val="0"/>
              </a:spcBef>
              <a:spcAft>
                <a:spcPts val="0"/>
              </a:spcAft>
              <a:buSzPts val="4800"/>
              <a:buFont typeface="Open Sans Light"/>
              <a:buChar char="●"/>
              <a:defRPr sz="4800">
                <a:latin typeface="Open Sans Light"/>
                <a:ea typeface="Open Sans Light"/>
                <a:cs typeface="Open Sans Light"/>
                <a:sym typeface="Open Sans Light"/>
              </a:defRPr>
            </a:lvl1pPr>
            <a:lvl2pPr marL="914400" lvl="1" indent="-533400" rtl="0">
              <a:spcBef>
                <a:spcPts val="0"/>
              </a:spcBef>
              <a:spcAft>
                <a:spcPts val="0"/>
              </a:spcAft>
              <a:buSzPts val="4800"/>
              <a:buFont typeface="Open Sans Light"/>
              <a:buChar char="○"/>
              <a:defRPr sz="4800">
                <a:latin typeface="Open Sans Light"/>
                <a:ea typeface="Open Sans Light"/>
                <a:cs typeface="Open Sans Light"/>
                <a:sym typeface="Open Sans Light"/>
              </a:defRPr>
            </a:lvl2pPr>
            <a:lvl3pPr marL="1371600" lvl="2" indent="-457200" rtl="0">
              <a:spcBef>
                <a:spcPts val="0"/>
              </a:spcBef>
              <a:spcAft>
                <a:spcPts val="0"/>
              </a:spcAft>
              <a:buSzPts val="3600"/>
              <a:buFont typeface="Open Sans Light"/>
              <a:buChar char="■"/>
              <a:defRPr sz="3600">
                <a:latin typeface="Open Sans Light"/>
                <a:ea typeface="Open Sans Light"/>
                <a:cs typeface="Open Sans Light"/>
                <a:sym typeface="Open Sans Light"/>
              </a:defRPr>
            </a:lvl3pPr>
            <a:lvl4pPr marL="1828800" lvl="3" indent="-457200" rtl="0">
              <a:spcBef>
                <a:spcPts val="0"/>
              </a:spcBef>
              <a:spcAft>
                <a:spcPts val="0"/>
              </a:spcAft>
              <a:buSzPts val="3600"/>
              <a:buFont typeface="Open Sans Light"/>
              <a:buChar char="●"/>
              <a:defRPr sz="3600">
                <a:latin typeface="Open Sans Light"/>
                <a:ea typeface="Open Sans Light"/>
                <a:cs typeface="Open Sans Light"/>
                <a:sym typeface="Open Sans Light"/>
              </a:defRPr>
            </a:lvl4pPr>
            <a:lvl5pPr marL="2286000" lvl="4" indent="-419100" rtl="0">
              <a:spcBef>
                <a:spcPts val="0"/>
              </a:spcBef>
              <a:spcAft>
                <a:spcPts val="0"/>
              </a:spcAft>
              <a:buSzPts val="3000"/>
              <a:buFont typeface="Open Sans Light"/>
              <a:buChar char="○"/>
              <a:defRPr sz="3000">
                <a:latin typeface="Open Sans Light"/>
                <a:ea typeface="Open Sans Light"/>
                <a:cs typeface="Open Sans Light"/>
                <a:sym typeface="Open Sans Light"/>
              </a:defRPr>
            </a:lvl5pPr>
            <a:lvl6pPr marL="2743200" lvl="5" indent="-419100" rtl="0">
              <a:spcBef>
                <a:spcPts val="0"/>
              </a:spcBef>
              <a:spcAft>
                <a:spcPts val="0"/>
              </a:spcAft>
              <a:buSzPts val="3000"/>
              <a:buFont typeface="Open Sans Light"/>
              <a:buChar char="■"/>
              <a:defRPr sz="3000">
                <a:latin typeface="Open Sans Light"/>
                <a:ea typeface="Open Sans Light"/>
                <a:cs typeface="Open Sans Light"/>
                <a:sym typeface="Open Sans Light"/>
              </a:defRPr>
            </a:lvl6pPr>
            <a:lvl7pPr marL="3200400" lvl="6" indent="-419100" rtl="0">
              <a:spcBef>
                <a:spcPts val="0"/>
              </a:spcBef>
              <a:spcAft>
                <a:spcPts val="0"/>
              </a:spcAft>
              <a:buSzPts val="3000"/>
              <a:buFont typeface="Open Sans Light"/>
              <a:buChar char="●"/>
              <a:defRPr sz="3000">
                <a:latin typeface="Open Sans Light"/>
                <a:ea typeface="Open Sans Light"/>
                <a:cs typeface="Open Sans Light"/>
                <a:sym typeface="Open Sans Light"/>
              </a:defRPr>
            </a:lvl7pPr>
            <a:lvl8pPr marL="3657600" lvl="7" indent="-419100" rtl="0">
              <a:spcBef>
                <a:spcPts val="0"/>
              </a:spcBef>
              <a:spcAft>
                <a:spcPts val="0"/>
              </a:spcAft>
              <a:buSzPts val="3000"/>
              <a:buFont typeface="Open Sans Light"/>
              <a:buChar char="○"/>
              <a:defRPr sz="3000">
                <a:latin typeface="Open Sans Light"/>
                <a:ea typeface="Open Sans Light"/>
                <a:cs typeface="Open Sans Light"/>
                <a:sym typeface="Open Sans Light"/>
              </a:defRPr>
            </a:lvl8pPr>
            <a:lvl9pPr marL="4114800" lvl="8" indent="-419100" rtl="0">
              <a:spcBef>
                <a:spcPts val="0"/>
              </a:spcBef>
              <a:spcAft>
                <a:spcPts val="0"/>
              </a:spcAft>
              <a:buSzPts val="3000"/>
              <a:buFont typeface="Open Sans Light"/>
              <a:buChar char="■"/>
              <a:defRPr sz="3000">
                <a:latin typeface="Open Sans Light"/>
                <a:ea typeface="Open Sans Light"/>
                <a:cs typeface="Open Sans Light"/>
                <a:sym typeface="Open Sans Light"/>
              </a:defRPr>
            </a:lvl9pPr>
          </a:lstStyle>
          <a:p>
            <a:endParaRPr/>
          </a:p>
        </p:txBody>
      </p:sp>
      <p:sp>
        <p:nvSpPr>
          <p:cNvPr id="46" name="Google Shape;46;p10"/>
          <p:cNvSpPr txBox="1">
            <a:spLocks noGrp="1"/>
          </p:cNvSpPr>
          <p:nvPr>
            <p:ph type="title"/>
          </p:nvPr>
        </p:nvSpPr>
        <p:spPr>
          <a:xfrm>
            <a:off x="2278700" y="3143550"/>
            <a:ext cx="14542500" cy="2005800"/>
          </a:xfrm>
          <a:prstGeom prst="rect">
            <a:avLst/>
          </a:prstGeom>
        </p:spPr>
        <p:txBody>
          <a:bodyPr spcFirstLastPara="1" wrap="square" lIns="243800" tIns="243800" rIns="243800" bIns="243800" anchor="t" anchorCtr="0">
            <a:spAutoFit/>
          </a:bodyPr>
          <a:lstStyle>
            <a:lvl1pPr lvl="0" rtl="0">
              <a:spcBef>
                <a:spcPts val="0"/>
              </a:spcBef>
              <a:spcAft>
                <a:spcPts val="0"/>
              </a:spcAft>
              <a:buNone/>
              <a:defRPr sz="9300">
                <a:solidFill>
                  <a:schemeClr val="dk1"/>
                </a:solidFill>
                <a:latin typeface="Google Sans"/>
                <a:ea typeface="Google Sans"/>
                <a:cs typeface="Google Sans"/>
                <a:sym typeface="Google Sans"/>
              </a:defRPr>
            </a:lvl1pPr>
            <a:lvl2pPr lvl="1" rtl="0">
              <a:spcBef>
                <a:spcPts val="0"/>
              </a:spcBef>
              <a:spcAft>
                <a:spcPts val="0"/>
              </a:spcAft>
              <a:buNone/>
              <a:defRPr sz="9300">
                <a:latin typeface="Google Sans"/>
                <a:ea typeface="Google Sans"/>
                <a:cs typeface="Google Sans"/>
                <a:sym typeface="Google Sans"/>
              </a:defRPr>
            </a:lvl2pPr>
            <a:lvl3pPr lvl="2" rtl="0">
              <a:spcBef>
                <a:spcPts val="0"/>
              </a:spcBef>
              <a:spcAft>
                <a:spcPts val="0"/>
              </a:spcAft>
              <a:buNone/>
              <a:defRPr sz="9300">
                <a:latin typeface="Google Sans"/>
                <a:ea typeface="Google Sans"/>
                <a:cs typeface="Google Sans"/>
                <a:sym typeface="Google Sans"/>
              </a:defRPr>
            </a:lvl3pPr>
            <a:lvl4pPr lvl="3" rtl="0">
              <a:spcBef>
                <a:spcPts val="0"/>
              </a:spcBef>
              <a:spcAft>
                <a:spcPts val="0"/>
              </a:spcAft>
              <a:buNone/>
              <a:defRPr sz="9300">
                <a:latin typeface="Google Sans"/>
                <a:ea typeface="Google Sans"/>
                <a:cs typeface="Google Sans"/>
                <a:sym typeface="Google Sans"/>
              </a:defRPr>
            </a:lvl4pPr>
            <a:lvl5pPr lvl="4" rtl="0">
              <a:spcBef>
                <a:spcPts val="0"/>
              </a:spcBef>
              <a:spcAft>
                <a:spcPts val="0"/>
              </a:spcAft>
              <a:buNone/>
              <a:defRPr sz="9300">
                <a:latin typeface="Google Sans"/>
                <a:ea typeface="Google Sans"/>
                <a:cs typeface="Google Sans"/>
                <a:sym typeface="Google Sans"/>
              </a:defRPr>
            </a:lvl5pPr>
            <a:lvl6pPr lvl="5" rtl="0">
              <a:spcBef>
                <a:spcPts val="0"/>
              </a:spcBef>
              <a:spcAft>
                <a:spcPts val="0"/>
              </a:spcAft>
              <a:buNone/>
              <a:defRPr sz="9300">
                <a:latin typeface="Google Sans"/>
                <a:ea typeface="Google Sans"/>
                <a:cs typeface="Google Sans"/>
                <a:sym typeface="Google Sans"/>
              </a:defRPr>
            </a:lvl6pPr>
            <a:lvl7pPr lvl="6" rtl="0">
              <a:spcBef>
                <a:spcPts val="0"/>
              </a:spcBef>
              <a:spcAft>
                <a:spcPts val="0"/>
              </a:spcAft>
              <a:buNone/>
              <a:defRPr sz="9300">
                <a:latin typeface="Google Sans"/>
                <a:ea typeface="Google Sans"/>
                <a:cs typeface="Google Sans"/>
                <a:sym typeface="Google Sans"/>
              </a:defRPr>
            </a:lvl7pPr>
            <a:lvl8pPr lvl="7" rtl="0">
              <a:spcBef>
                <a:spcPts val="0"/>
              </a:spcBef>
              <a:spcAft>
                <a:spcPts val="0"/>
              </a:spcAft>
              <a:buNone/>
              <a:defRPr sz="9300">
                <a:latin typeface="Google Sans"/>
                <a:ea typeface="Google Sans"/>
                <a:cs typeface="Google Sans"/>
                <a:sym typeface="Google Sans"/>
              </a:defRPr>
            </a:lvl8pPr>
            <a:lvl9pPr lvl="8" rtl="0">
              <a:spcBef>
                <a:spcPts val="0"/>
              </a:spcBef>
              <a:spcAft>
                <a:spcPts val="0"/>
              </a:spcAft>
              <a:buNone/>
              <a:defRPr sz="9300">
                <a:latin typeface="Google Sans"/>
                <a:ea typeface="Google Sans"/>
                <a:cs typeface="Google Sans"/>
                <a:sym typeface="Google Sans"/>
              </a:defRPr>
            </a:lvl9pPr>
          </a:lstStyle>
          <a:p>
            <a:endParaRPr/>
          </a:p>
        </p:txBody>
      </p:sp>
      <p:sp>
        <p:nvSpPr>
          <p:cNvPr id="47" name="Google Shape;47;p10"/>
          <p:cNvSpPr txBox="1">
            <a:spLocks noGrp="1"/>
          </p:cNvSpPr>
          <p:nvPr>
            <p:ph type="subTitle" idx="2"/>
          </p:nvPr>
        </p:nvSpPr>
        <p:spPr>
          <a:xfrm>
            <a:off x="2477575" y="4888700"/>
            <a:ext cx="17061900" cy="2005800"/>
          </a:xfrm>
          <a:prstGeom prst="rect">
            <a:avLst/>
          </a:prstGeom>
        </p:spPr>
        <p:txBody>
          <a:bodyPr spcFirstLastPara="1" wrap="square" lIns="91425" tIns="91425" rIns="91425" bIns="91425" anchor="t" anchorCtr="0">
            <a:spAutoFit/>
          </a:bodyPr>
          <a:lstStyle>
            <a:lvl1pPr lvl="0" rtl="0">
              <a:spcBef>
                <a:spcPts val="0"/>
              </a:spcBef>
              <a:spcAft>
                <a:spcPts val="0"/>
              </a:spcAft>
              <a:buNone/>
              <a:defRPr sz="4800">
                <a:solidFill>
                  <a:schemeClr val="accent4"/>
                </a:solidFill>
                <a:latin typeface="Roboto Mono"/>
                <a:ea typeface="Roboto Mono"/>
                <a:cs typeface="Roboto Mono"/>
                <a:sym typeface="Roboto Mono"/>
              </a:defRPr>
            </a:lvl1pPr>
            <a:lvl2pPr lvl="1" rtl="0">
              <a:spcBef>
                <a:spcPts val="0"/>
              </a:spcBef>
              <a:spcAft>
                <a:spcPts val="0"/>
              </a:spcAft>
              <a:buNone/>
              <a:defRPr>
                <a:latin typeface="Google Sans"/>
                <a:ea typeface="Google Sans"/>
                <a:cs typeface="Google Sans"/>
                <a:sym typeface="Google Sans"/>
              </a:defRPr>
            </a:lvl2pPr>
            <a:lvl3pPr lvl="2" rtl="0">
              <a:spcBef>
                <a:spcPts val="0"/>
              </a:spcBef>
              <a:spcAft>
                <a:spcPts val="0"/>
              </a:spcAft>
              <a:buNone/>
              <a:defRPr>
                <a:latin typeface="Google Sans"/>
                <a:ea typeface="Google Sans"/>
                <a:cs typeface="Google Sans"/>
                <a:sym typeface="Google Sans"/>
              </a:defRPr>
            </a:lvl3pPr>
            <a:lvl4pPr lvl="3" rtl="0">
              <a:spcBef>
                <a:spcPts val="0"/>
              </a:spcBef>
              <a:spcAft>
                <a:spcPts val="0"/>
              </a:spcAft>
              <a:buNone/>
              <a:defRPr>
                <a:latin typeface="Google Sans"/>
                <a:ea typeface="Google Sans"/>
                <a:cs typeface="Google Sans"/>
                <a:sym typeface="Google Sans"/>
              </a:defRPr>
            </a:lvl4pPr>
            <a:lvl5pPr lvl="4" rtl="0">
              <a:spcBef>
                <a:spcPts val="0"/>
              </a:spcBef>
              <a:spcAft>
                <a:spcPts val="0"/>
              </a:spcAft>
              <a:buNone/>
              <a:defRPr>
                <a:latin typeface="Google Sans"/>
                <a:ea typeface="Google Sans"/>
                <a:cs typeface="Google Sans"/>
                <a:sym typeface="Google Sans"/>
              </a:defRPr>
            </a:lvl5pPr>
            <a:lvl6pPr lvl="5" rtl="0">
              <a:spcBef>
                <a:spcPts val="0"/>
              </a:spcBef>
              <a:spcAft>
                <a:spcPts val="0"/>
              </a:spcAft>
              <a:buNone/>
              <a:defRPr>
                <a:latin typeface="Google Sans"/>
                <a:ea typeface="Google Sans"/>
                <a:cs typeface="Google Sans"/>
                <a:sym typeface="Google Sans"/>
              </a:defRPr>
            </a:lvl6pPr>
            <a:lvl7pPr lvl="6" rtl="0">
              <a:spcBef>
                <a:spcPts val="0"/>
              </a:spcBef>
              <a:spcAft>
                <a:spcPts val="0"/>
              </a:spcAft>
              <a:buNone/>
              <a:defRPr>
                <a:latin typeface="Google Sans"/>
                <a:ea typeface="Google Sans"/>
                <a:cs typeface="Google Sans"/>
                <a:sym typeface="Google Sans"/>
              </a:defRPr>
            </a:lvl7pPr>
            <a:lvl8pPr lvl="7" rtl="0">
              <a:spcBef>
                <a:spcPts val="0"/>
              </a:spcBef>
              <a:spcAft>
                <a:spcPts val="0"/>
              </a:spcAft>
              <a:buNone/>
              <a:defRPr>
                <a:latin typeface="Google Sans"/>
                <a:ea typeface="Google Sans"/>
                <a:cs typeface="Google Sans"/>
                <a:sym typeface="Google Sans"/>
              </a:defRPr>
            </a:lvl8pPr>
            <a:lvl9pPr lvl="8" rtl="0">
              <a:spcBef>
                <a:spcPts val="0"/>
              </a:spcBef>
              <a:spcAft>
                <a:spcPts val="0"/>
              </a:spcAft>
              <a:buNone/>
              <a:defRPr>
                <a:latin typeface="Google Sans"/>
                <a:ea typeface="Google Sans"/>
                <a:cs typeface="Google Sans"/>
                <a:sym typeface="Google Sans"/>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matchingName="Subtitle - Red">
  <p:cSld name="Title, Subtitle, &amp; Bullets_2_1">
    <p:bg>
      <p:bgPr>
        <a:blipFill>
          <a:blip r:embed="rId2">
            <a:alphaModFix/>
          </a:blip>
          <a:stretch>
            <a:fillRect/>
          </a:stretch>
        </a:blipFill>
        <a:effectLst/>
      </p:bgPr>
    </p:bg>
    <p:spTree>
      <p:nvGrpSpPr>
        <p:cNvPr id="1" name="Shape 48"/>
        <p:cNvGrpSpPr/>
        <p:nvPr/>
      </p:nvGrpSpPr>
      <p:grpSpPr>
        <a:xfrm>
          <a:off x="0" y="0"/>
          <a:ext cx="0" cy="0"/>
          <a:chOff x="0" y="0"/>
          <a:chExt cx="0" cy="0"/>
        </a:xfrm>
      </p:grpSpPr>
      <p:sp>
        <p:nvSpPr>
          <p:cNvPr id="49" name="Google Shape;49;p11"/>
          <p:cNvSpPr txBox="1"/>
          <p:nvPr/>
        </p:nvSpPr>
        <p:spPr>
          <a:xfrm>
            <a:off x="2434620" y="5048879"/>
            <a:ext cx="18101400" cy="2759400"/>
          </a:xfrm>
          <a:prstGeom prst="rect">
            <a:avLst/>
          </a:prstGeom>
          <a:noFill/>
          <a:ln>
            <a:noFill/>
          </a:ln>
        </p:spPr>
        <p:txBody>
          <a:bodyPr spcFirstLastPara="1" wrap="square" lIns="91425" tIns="91425" rIns="91425" bIns="91425" anchor="t" anchorCtr="0">
            <a:noAutofit/>
          </a:bodyPr>
          <a:lstStyle/>
          <a:p>
            <a:pPr marL="635000" lvl="0" indent="-222250" algn="l" rtl="0">
              <a:spcBef>
                <a:spcPts val="5900"/>
              </a:spcBef>
              <a:spcAft>
                <a:spcPts val="0"/>
              </a:spcAft>
              <a:buNone/>
            </a:pPr>
            <a:endParaRPr sz="5200">
              <a:latin typeface="Helvetica Neue"/>
              <a:ea typeface="Helvetica Neue"/>
              <a:cs typeface="Helvetica Neue"/>
              <a:sym typeface="Helvetica Neue"/>
            </a:endParaRPr>
          </a:p>
        </p:txBody>
      </p:sp>
      <p:sp>
        <p:nvSpPr>
          <p:cNvPr id="50" name="Google Shape;50;p11"/>
          <p:cNvSpPr txBox="1">
            <a:spLocks noGrp="1"/>
          </p:cNvSpPr>
          <p:nvPr>
            <p:ph type="body" idx="1"/>
          </p:nvPr>
        </p:nvSpPr>
        <p:spPr>
          <a:xfrm>
            <a:off x="2477575" y="6102575"/>
            <a:ext cx="15843300" cy="6407100"/>
          </a:xfrm>
          <a:prstGeom prst="rect">
            <a:avLst/>
          </a:prstGeom>
        </p:spPr>
        <p:txBody>
          <a:bodyPr spcFirstLastPara="1" wrap="square" lIns="91425" tIns="91425" rIns="91425" bIns="91425" anchor="t" anchorCtr="0">
            <a:spAutoFit/>
          </a:bodyPr>
          <a:lstStyle>
            <a:lvl1pPr marL="457200" lvl="0" indent="-533400" rtl="0">
              <a:spcBef>
                <a:spcPts val="0"/>
              </a:spcBef>
              <a:spcAft>
                <a:spcPts val="0"/>
              </a:spcAft>
              <a:buSzPts val="4800"/>
              <a:buFont typeface="Open Sans Light"/>
              <a:buChar char="●"/>
              <a:defRPr sz="4800">
                <a:latin typeface="Open Sans Light"/>
                <a:ea typeface="Open Sans Light"/>
                <a:cs typeface="Open Sans Light"/>
                <a:sym typeface="Open Sans Light"/>
              </a:defRPr>
            </a:lvl1pPr>
            <a:lvl2pPr marL="914400" lvl="1" indent="-533400" rtl="0">
              <a:spcBef>
                <a:spcPts val="0"/>
              </a:spcBef>
              <a:spcAft>
                <a:spcPts val="0"/>
              </a:spcAft>
              <a:buSzPts val="4800"/>
              <a:buFont typeface="Open Sans Light"/>
              <a:buChar char="○"/>
              <a:defRPr sz="4800">
                <a:latin typeface="Open Sans Light"/>
                <a:ea typeface="Open Sans Light"/>
                <a:cs typeface="Open Sans Light"/>
                <a:sym typeface="Open Sans Light"/>
              </a:defRPr>
            </a:lvl2pPr>
            <a:lvl3pPr marL="1371600" lvl="2" indent="-457200" rtl="0">
              <a:spcBef>
                <a:spcPts val="0"/>
              </a:spcBef>
              <a:spcAft>
                <a:spcPts val="0"/>
              </a:spcAft>
              <a:buSzPts val="3600"/>
              <a:buFont typeface="Open Sans Light"/>
              <a:buChar char="■"/>
              <a:defRPr sz="3600">
                <a:latin typeface="Open Sans Light"/>
                <a:ea typeface="Open Sans Light"/>
                <a:cs typeface="Open Sans Light"/>
                <a:sym typeface="Open Sans Light"/>
              </a:defRPr>
            </a:lvl3pPr>
            <a:lvl4pPr marL="1828800" lvl="3" indent="-457200" rtl="0">
              <a:spcBef>
                <a:spcPts val="0"/>
              </a:spcBef>
              <a:spcAft>
                <a:spcPts val="0"/>
              </a:spcAft>
              <a:buSzPts val="3600"/>
              <a:buFont typeface="Open Sans Light"/>
              <a:buChar char="●"/>
              <a:defRPr sz="3600">
                <a:latin typeface="Open Sans Light"/>
                <a:ea typeface="Open Sans Light"/>
                <a:cs typeface="Open Sans Light"/>
                <a:sym typeface="Open Sans Light"/>
              </a:defRPr>
            </a:lvl4pPr>
            <a:lvl5pPr marL="2286000" lvl="4" indent="-419100" rtl="0">
              <a:spcBef>
                <a:spcPts val="0"/>
              </a:spcBef>
              <a:spcAft>
                <a:spcPts val="0"/>
              </a:spcAft>
              <a:buSzPts val="3000"/>
              <a:buFont typeface="Open Sans Light"/>
              <a:buChar char="○"/>
              <a:defRPr sz="3000">
                <a:latin typeface="Open Sans Light"/>
                <a:ea typeface="Open Sans Light"/>
                <a:cs typeface="Open Sans Light"/>
                <a:sym typeface="Open Sans Light"/>
              </a:defRPr>
            </a:lvl5pPr>
            <a:lvl6pPr marL="2743200" lvl="5" indent="-419100" rtl="0">
              <a:spcBef>
                <a:spcPts val="0"/>
              </a:spcBef>
              <a:spcAft>
                <a:spcPts val="0"/>
              </a:spcAft>
              <a:buSzPts val="3000"/>
              <a:buFont typeface="Open Sans Light"/>
              <a:buChar char="■"/>
              <a:defRPr sz="3000">
                <a:latin typeface="Open Sans Light"/>
                <a:ea typeface="Open Sans Light"/>
                <a:cs typeface="Open Sans Light"/>
                <a:sym typeface="Open Sans Light"/>
              </a:defRPr>
            </a:lvl6pPr>
            <a:lvl7pPr marL="3200400" lvl="6" indent="-419100" rtl="0">
              <a:spcBef>
                <a:spcPts val="0"/>
              </a:spcBef>
              <a:spcAft>
                <a:spcPts val="0"/>
              </a:spcAft>
              <a:buSzPts val="3000"/>
              <a:buFont typeface="Open Sans Light"/>
              <a:buChar char="●"/>
              <a:defRPr sz="3000">
                <a:latin typeface="Open Sans Light"/>
                <a:ea typeface="Open Sans Light"/>
                <a:cs typeface="Open Sans Light"/>
                <a:sym typeface="Open Sans Light"/>
              </a:defRPr>
            </a:lvl7pPr>
            <a:lvl8pPr marL="3657600" lvl="7" indent="-419100" rtl="0">
              <a:spcBef>
                <a:spcPts val="0"/>
              </a:spcBef>
              <a:spcAft>
                <a:spcPts val="0"/>
              </a:spcAft>
              <a:buSzPts val="3000"/>
              <a:buFont typeface="Open Sans Light"/>
              <a:buChar char="○"/>
              <a:defRPr sz="3000">
                <a:latin typeface="Open Sans Light"/>
                <a:ea typeface="Open Sans Light"/>
                <a:cs typeface="Open Sans Light"/>
                <a:sym typeface="Open Sans Light"/>
              </a:defRPr>
            </a:lvl8pPr>
            <a:lvl9pPr marL="4114800" lvl="8" indent="-419100" rtl="0">
              <a:spcBef>
                <a:spcPts val="0"/>
              </a:spcBef>
              <a:spcAft>
                <a:spcPts val="0"/>
              </a:spcAft>
              <a:buSzPts val="3000"/>
              <a:buFont typeface="Open Sans Light"/>
              <a:buChar char="■"/>
              <a:defRPr sz="3000">
                <a:latin typeface="Open Sans Light"/>
                <a:ea typeface="Open Sans Light"/>
                <a:cs typeface="Open Sans Light"/>
                <a:sym typeface="Open Sans Light"/>
              </a:defRPr>
            </a:lvl9pPr>
          </a:lstStyle>
          <a:p>
            <a:endParaRPr/>
          </a:p>
        </p:txBody>
      </p:sp>
      <p:sp>
        <p:nvSpPr>
          <p:cNvPr id="51" name="Google Shape;51;p11"/>
          <p:cNvSpPr txBox="1">
            <a:spLocks noGrp="1"/>
          </p:cNvSpPr>
          <p:nvPr>
            <p:ph type="title"/>
          </p:nvPr>
        </p:nvSpPr>
        <p:spPr>
          <a:xfrm>
            <a:off x="2278700" y="3143550"/>
            <a:ext cx="14542500" cy="2005800"/>
          </a:xfrm>
          <a:prstGeom prst="rect">
            <a:avLst/>
          </a:prstGeom>
        </p:spPr>
        <p:txBody>
          <a:bodyPr spcFirstLastPara="1" wrap="square" lIns="243800" tIns="243800" rIns="243800" bIns="243800" anchor="t" anchorCtr="0">
            <a:spAutoFit/>
          </a:bodyPr>
          <a:lstStyle>
            <a:lvl1pPr lvl="0" rtl="0">
              <a:spcBef>
                <a:spcPts val="0"/>
              </a:spcBef>
              <a:spcAft>
                <a:spcPts val="0"/>
              </a:spcAft>
              <a:buNone/>
              <a:defRPr sz="9300">
                <a:solidFill>
                  <a:schemeClr val="dk1"/>
                </a:solidFill>
                <a:latin typeface="Google Sans"/>
                <a:ea typeface="Google Sans"/>
                <a:cs typeface="Google Sans"/>
                <a:sym typeface="Google Sans"/>
              </a:defRPr>
            </a:lvl1pPr>
            <a:lvl2pPr lvl="1" rtl="0">
              <a:spcBef>
                <a:spcPts val="0"/>
              </a:spcBef>
              <a:spcAft>
                <a:spcPts val="0"/>
              </a:spcAft>
              <a:buNone/>
              <a:defRPr sz="9300">
                <a:latin typeface="Google Sans"/>
                <a:ea typeface="Google Sans"/>
                <a:cs typeface="Google Sans"/>
                <a:sym typeface="Google Sans"/>
              </a:defRPr>
            </a:lvl2pPr>
            <a:lvl3pPr lvl="2" rtl="0">
              <a:spcBef>
                <a:spcPts val="0"/>
              </a:spcBef>
              <a:spcAft>
                <a:spcPts val="0"/>
              </a:spcAft>
              <a:buNone/>
              <a:defRPr sz="9300">
                <a:latin typeface="Google Sans"/>
                <a:ea typeface="Google Sans"/>
                <a:cs typeface="Google Sans"/>
                <a:sym typeface="Google Sans"/>
              </a:defRPr>
            </a:lvl3pPr>
            <a:lvl4pPr lvl="3" rtl="0">
              <a:spcBef>
                <a:spcPts val="0"/>
              </a:spcBef>
              <a:spcAft>
                <a:spcPts val="0"/>
              </a:spcAft>
              <a:buNone/>
              <a:defRPr sz="9300">
                <a:latin typeface="Google Sans"/>
                <a:ea typeface="Google Sans"/>
                <a:cs typeface="Google Sans"/>
                <a:sym typeface="Google Sans"/>
              </a:defRPr>
            </a:lvl4pPr>
            <a:lvl5pPr lvl="4" rtl="0">
              <a:spcBef>
                <a:spcPts val="0"/>
              </a:spcBef>
              <a:spcAft>
                <a:spcPts val="0"/>
              </a:spcAft>
              <a:buNone/>
              <a:defRPr sz="9300">
                <a:latin typeface="Google Sans"/>
                <a:ea typeface="Google Sans"/>
                <a:cs typeface="Google Sans"/>
                <a:sym typeface="Google Sans"/>
              </a:defRPr>
            </a:lvl5pPr>
            <a:lvl6pPr lvl="5" rtl="0">
              <a:spcBef>
                <a:spcPts val="0"/>
              </a:spcBef>
              <a:spcAft>
                <a:spcPts val="0"/>
              </a:spcAft>
              <a:buNone/>
              <a:defRPr sz="9300">
                <a:latin typeface="Google Sans"/>
                <a:ea typeface="Google Sans"/>
                <a:cs typeface="Google Sans"/>
                <a:sym typeface="Google Sans"/>
              </a:defRPr>
            </a:lvl6pPr>
            <a:lvl7pPr lvl="6" rtl="0">
              <a:spcBef>
                <a:spcPts val="0"/>
              </a:spcBef>
              <a:spcAft>
                <a:spcPts val="0"/>
              </a:spcAft>
              <a:buNone/>
              <a:defRPr sz="9300">
                <a:latin typeface="Google Sans"/>
                <a:ea typeface="Google Sans"/>
                <a:cs typeface="Google Sans"/>
                <a:sym typeface="Google Sans"/>
              </a:defRPr>
            </a:lvl7pPr>
            <a:lvl8pPr lvl="7" rtl="0">
              <a:spcBef>
                <a:spcPts val="0"/>
              </a:spcBef>
              <a:spcAft>
                <a:spcPts val="0"/>
              </a:spcAft>
              <a:buNone/>
              <a:defRPr sz="9300">
                <a:latin typeface="Google Sans"/>
                <a:ea typeface="Google Sans"/>
                <a:cs typeface="Google Sans"/>
                <a:sym typeface="Google Sans"/>
              </a:defRPr>
            </a:lvl8pPr>
            <a:lvl9pPr lvl="8" rtl="0">
              <a:spcBef>
                <a:spcPts val="0"/>
              </a:spcBef>
              <a:spcAft>
                <a:spcPts val="0"/>
              </a:spcAft>
              <a:buNone/>
              <a:defRPr sz="9300">
                <a:latin typeface="Google Sans"/>
                <a:ea typeface="Google Sans"/>
                <a:cs typeface="Google Sans"/>
                <a:sym typeface="Google Sans"/>
              </a:defRPr>
            </a:lvl9pPr>
          </a:lstStyle>
          <a:p>
            <a:endParaRPr/>
          </a:p>
        </p:txBody>
      </p:sp>
      <p:sp>
        <p:nvSpPr>
          <p:cNvPr id="52" name="Google Shape;52;p11"/>
          <p:cNvSpPr txBox="1">
            <a:spLocks noGrp="1"/>
          </p:cNvSpPr>
          <p:nvPr>
            <p:ph type="subTitle" idx="2"/>
          </p:nvPr>
        </p:nvSpPr>
        <p:spPr>
          <a:xfrm>
            <a:off x="2477575" y="4888700"/>
            <a:ext cx="17061900" cy="2005800"/>
          </a:xfrm>
          <a:prstGeom prst="rect">
            <a:avLst/>
          </a:prstGeom>
        </p:spPr>
        <p:txBody>
          <a:bodyPr spcFirstLastPara="1" wrap="square" lIns="91425" tIns="91425" rIns="91425" bIns="91425" anchor="t" anchorCtr="0">
            <a:spAutoFit/>
          </a:bodyPr>
          <a:lstStyle>
            <a:lvl1pPr lvl="0" rtl="0">
              <a:spcBef>
                <a:spcPts val="0"/>
              </a:spcBef>
              <a:spcAft>
                <a:spcPts val="0"/>
              </a:spcAft>
              <a:buNone/>
              <a:defRPr sz="4800">
                <a:solidFill>
                  <a:schemeClr val="accent3"/>
                </a:solidFill>
                <a:latin typeface="Roboto Mono"/>
                <a:ea typeface="Roboto Mono"/>
                <a:cs typeface="Roboto Mono"/>
                <a:sym typeface="Roboto Mono"/>
              </a:defRPr>
            </a:lvl1pPr>
            <a:lvl2pPr lvl="1" rtl="0">
              <a:spcBef>
                <a:spcPts val="0"/>
              </a:spcBef>
              <a:spcAft>
                <a:spcPts val="0"/>
              </a:spcAft>
              <a:buNone/>
              <a:defRPr>
                <a:latin typeface="Google Sans"/>
                <a:ea typeface="Google Sans"/>
                <a:cs typeface="Google Sans"/>
                <a:sym typeface="Google Sans"/>
              </a:defRPr>
            </a:lvl2pPr>
            <a:lvl3pPr lvl="2" rtl="0">
              <a:spcBef>
                <a:spcPts val="0"/>
              </a:spcBef>
              <a:spcAft>
                <a:spcPts val="0"/>
              </a:spcAft>
              <a:buNone/>
              <a:defRPr>
                <a:latin typeface="Google Sans"/>
                <a:ea typeface="Google Sans"/>
                <a:cs typeface="Google Sans"/>
                <a:sym typeface="Google Sans"/>
              </a:defRPr>
            </a:lvl3pPr>
            <a:lvl4pPr lvl="3" rtl="0">
              <a:spcBef>
                <a:spcPts val="0"/>
              </a:spcBef>
              <a:spcAft>
                <a:spcPts val="0"/>
              </a:spcAft>
              <a:buNone/>
              <a:defRPr>
                <a:latin typeface="Google Sans"/>
                <a:ea typeface="Google Sans"/>
                <a:cs typeface="Google Sans"/>
                <a:sym typeface="Google Sans"/>
              </a:defRPr>
            </a:lvl4pPr>
            <a:lvl5pPr lvl="4" rtl="0">
              <a:spcBef>
                <a:spcPts val="0"/>
              </a:spcBef>
              <a:spcAft>
                <a:spcPts val="0"/>
              </a:spcAft>
              <a:buNone/>
              <a:defRPr>
                <a:latin typeface="Google Sans"/>
                <a:ea typeface="Google Sans"/>
                <a:cs typeface="Google Sans"/>
                <a:sym typeface="Google Sans"/>
              </a:defRPr>
            </a:lvl5pPr>
            <a:lvl6pPr lvl="5" rtl="0">
              <a:spcBef>
                <a:spcPts val="0"/>
              </a:spcBef>
              <a:spcAft>
                <a:spcPts val="0"/>
              </a:spcAft>
              <a:buNone/>
              <a:defRPr>
                <a:latin typeface="Google Sans"/>
                <a:ea typeface="Google Sans"/>
                <a:cs typeface="Google Sans"/>
                <a:sym typeface="Google Sans"/>
              </a:defRPr>
            </a:lvl6pPr>
            <a:lvl7pPr lvl="6" rtl="0">
              <a:spcBef>
                <a:spcPts val="0"/>
              </a:spcBef>
              <a:spcAft>
                <a:spcPts val="0"/>
              </a:spcAft>
              <a:buNone/>
              <a:defRPr>
                <a:latin typeface="Google Sans"/>
                <a:ea typeface="Google Sans"/>
                <a:cs typeface="Google Sans"/>
                <a:sym typeface="Google Sans"/>
              </a:defRPr>
            </a:lvl7pPr>
            <a:lvl8pPr lvl="7" rtl="0">
              <a:spcBef>
                <a:spcPts val="0"/>
              </a:spcBef>
              <a:spcAft>
                <a:spcPts val="0"/>
              </a:spcAft>
              <a:buNone/>
              <a:defRPr>
                <a:latin typeface="Google Sans"/>
                <a:ea typeface="Google Sans"/>
                <a:cs typeface="Google Sans"/>
                <a:sym typeface="Google Sans"/>
              </a:defRPr>
            </a:lvl8pPr>
            <a:lvl9pPr lvl="8" rtl="0">
              <a:spcBef>
                <a:spcPts val="0"/>
              </a:spcBef>
              <a:spcAft>
                <a:spcPts val="0"/>
              </a:spcAft>
              <a:buNone/>
              <a:defRPr>
                <a:latin typeface="Google Sans"/>
                <a:ea typeface="Google Sans"/>
                <a:cs typeface="Google Sans"/>
                <a:sym typeface="Google Sans"/>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matchingName="Subtitle - Yellow">
  <p:cSld name="Title, Subtitle, &amp; Bullets_2_1_1">
    <p:bg>
      <p:bgPr>
        <a:blipFill>
          <a:blip r:embed="rId2">
            <a:alphaModFix/>
          </a:blip>
          <a:stretch>
            <a:fillRect/>
          </a:stretch>
        </a:blipFill>
        <a:effectLst/>
      </p:bgPr>
    </p:bg>
    <p:spTree>
      <p:nvGrpSpPr>
        <p:cNvPr id="1" name="Shape 53"/>
        <p:cNvGrpSpPr/>
        <p:nvPr/>
      </p:nvGrpSpPr>
      <p:grpSpPr>
        <a:xfrm>
          <a:off x="0" y="0"/>
          <a:ext cx="0" cy="0"/>
          <a:chOff x="0" y="0"/>
          <a:chExt cx="0" cy="0"/>
        </a:xfrm>
      </p:grpSpPr>
      <p:sp>
        <p:nvSpPr>
          <p:cNvPr id="54" name="Google Shape;54;p12"/>
          <p:cNvSpPr txBox="1"/>
          <p:nvPr/>
        </p:nvSpPr>
        <p:spPr>
          <a:xfrm>
            <a:off x="2434620" y="5048879"/>
            <a:ext cx="18101400" cy="2759400"/>
          </a:xfrm>
          <a:prstGeom prst="rect">
            <a:avLst/>
          </a:prstGeom>
          <a:noFill/>
          <a:ln>
            <a:noFill/>
          </a:ln>
        </p:spPr>
        <p:txBody>
          <a:bodyPr spcFirstLastPara="1" wrap="square" lIns="91425" tIns="91425" rIns="91425" bIns="91425" anchor="t" anchorCtr="0">
            <a:noAutofit/>
          </a:bodyPr>
          <a:lstStyle/>
          <a:p>
            <a:pPr marL="635000" lvl="0" indent="-222250" algn="l" rtl="0">
              <a:spcBef>
                <a:spcPts val="5900"/>
              </a:spcBef>
              <a:spcAft>
                <a:spcPts val="0"/>
              </a:spcAft>
              <a:buNone/>
            </a:pPr>
            <a:endParaRPr sz="5200">
              <a:latin typeface="Helvetica Neue"/>
              <a:ea typeface="Helvetica Neue"/>
              <a:cs typeface="Helvetica Neue"/>
              <a:sym typeface="Helvetica Neue"/>
            </a:endParaRPr>
          </a:p>
        </p:txBody>
      </p:sp>
      <p:sp>
        <p:nvSpPr>
          <p:cNvPr id="55" name="Google Shape;55;p12"/>
          <p:cNvSpPr txBox="1"/>
          <p:nvPr/>
        </p:nvSpPr>
        <p:spPr>
          <a:xfrm>
            <a:off x="0" y="0"/>
            <a:ext cx="3000000" cy="8227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56" name="Google Shape;56;p12"/>
          <p:cNvSpPr txBox="1">
            <a:spLocks noGrp="1"/>
          </p:cNvSpPr>
          <p:nvPr>
            <p:ph type="body" idx="1"/>
          </p:nvPr>
        </p:nvSpPr>
        <p:spPr>
          <a:xfrm>
            <a:off x="2477575" y="6102575"/>
            <a:ext cx="15843300" cy="6407100"/>
          </a:xfrm>
          <a:prstGeom prst="rect">
            <a:avLst/>
          </a:prstGeom>
        </p:spPr>
        <p:txBody>
          <a:bodyPr spcFirstLastPara="1" wrap="square" lIns="91425" tIns="91425" rIns="91425" bIns="91425" anchor="t" anchorCtr="0">
            <a:spAutoFit/>
          </a:bodyPr>
          <a:lstStyle>
            <a:lvl1pPr marL="457200" lvl="0" indent="-533400" rtl="0">
              <a:spcBef>
                <a:spcPts val="0"/>
              </a:spcBef>
              <a:spcAft>
                <a:spcPts val="0"/>
              </a:spcAft>
              <a:buSzPts val="4800"/>
              <a:buFont typeface="Open Sans Light"/>
              <a:buChar char="●"/>
              <a:defRPr sz="4800">
                <a:latin typeface="Open Sans Light"/>
                <a:ea typeface="Open Sans Light"/>
                <a:cs typeface="Open Sans Light"/>
                <a:sym typeface="Open Sans Light"/>
              </a:defRPr>
            </a:lvl1pPr>
            <a:lvl2pPr marL="914400" lvl="1" indent="-533400" rtl="0">
              <a:spcBef>
                <a:spcPts val="0"/>
              </a:spcBef>
              <a:spcAft>
                <a:spcPts val="0"/>
              </a:spcAft>
              <a:buSzPts val="4800"/>
              <a:buFont typeface="Open Sans Light"/>
              <a:buChar char="○"/>
              <a:defRPr sz="4800">
                <a:latin typeface="Open Sans Light"/>
                <a:ea typeface="Open Sans Light"/>
                <a:cs typeface="Open Sans Light"/>
                <a:sym typeface="Open Sans Light"/>
              </a:defRPr>
            </a:lvl2pPr>
            <a:lvl3pPr marL="1371600" lvl="2" indent="-457200" rtl="0">
              <a:spcBef>
                <a:spcPts val="0"/>
              </a:spcBef>
              <a:spcAft>
                <a:spcPts val="0"/>
              </a:spcAft>
              <a:buSzPts val="3600"/>
              <a:buFont typeface="Open Sans Light"/>
              <a:buChar char="■"/>
              <a:defRPr sz="3600">
                <a:latin typeface="Open Sans Light"/>
                <a:ea typeface="Open Sans Light"/>
                <a:cs typeface="Open Sans Light"/>
                <a:sym typeface="Open Sans Light"/>
              </a:defRPr>
            </a:lvl3pPr>
            <a:lvl4pPr marL="1828800" lvl="3" indent="-457200" rtl="0">
              <a:spcBef>
                <a:spcPts val="0"/>
              </a:spcBef>
              <a:spcAft>
                <a:spcPts val="0"/>
              </a:spcAft>
              <a:buSzPts val="3600"/>
              <a:buFont typeface="Open Sans Light"/>
              <a:buChar char="●"/>
              <a:defRPr sz="3600">
                <a:latin typeface="Open Sans Light"/>
                <a:ea typeface="Open Sans Light"/>
                <a:cs typeface="Open Sans Light"/>
                <a:sym typeface="Open Sans Light"/>
              </a:defRPr>
            </a:lvl4pPr>
            <a:lvl5pPr marL="2286000" lvl="4" indent="-419100" rtl="0">
              <a:spcBef>
                <a:spcPts val="0"/>
              </a:spcBef>
              <a:spcAft>
                <a:spcPts val="0"/>
              </a:spcAft>
              <a:buSzPts val="3000"/>
              <a:buFont typeface="Open Sans Light"/>
              <a:buChar char="○"/>
              <a:defRPr sz="3000">
                <a:latin typeface="Open Sans Light"/>
                <a:ea typeface="Open Sans Light"/>
                <a:cs typeface="Open Sans Light"/>
                <a:sym typeface="Open Sans Light"/>
              </a:defRPr>
            </a:lvl5pPr>
            <a:lvl6pPr marL="2743200" lvl="5" indent="-419100" rtl="0">
              <a:spcBef>
                <a:spcPts val="0"/>
              </a:spcBef>
              <a:spcAft>
                <a:spcPts val="0"/>
              </a:spcAft>
              <a:buSzPts val="3000"/>
              <a:buFont typeface="Open Sans Light"/>
              <a:buChar char="■"/>
              <a:defRPr sz="3000">
                <a:latin typeface="Open Sans Light"/>
                <a:ea typeface="Open Sans Light"/>
                <a:cs typeface="Open Sans Light"/>
                <a:sym typeface="Open Sans Light"/>
              </a:defRPr>
            </a:lvl6pPr>
            <a:lvl7pPr marL="3200400" lvl="6" indent="-419100" rtl="0">
              <a:spcBef>
                <a:spcPts val="0"/>
              </a:spcBef>
              <a:spcAft>
                <a:spcPts val="0"/>
              </a:spcAft>
              <a:buSzPts val="3000"/>
              <a:buFont typeface="Open Sans Light"/>
              <a:buChar char="●"/>
              <a:defRPr sz="3000">
                <a:latin typeface="Open Sans Light"/>
                <a:ea typeface="Open Sans Light"/>
                <a:cs typeface="Open Sans Light"/>
                <a:sym typeface="Open Sans Light"/>
              </a:defRPr>
            </a:lvl7pPr>
            <a:lvl8pPr marL="3657600" lvl="7" indent="-419100" rtl="0">
              <a:spcBef>
                <a:spcPts val="0"/>
              </a:spcBef>
              <a:spcAft>
                <a:spcPts val="0"/>
              </a:spcAft>
              <a:buSzPts val="3000"/>
              <a:buFont typeface="Open Sans Light"/>
              <a:buChar char="○"/>
              <a:defRPr sz="3000">
                <a:latin typeface="Open Sans Light"/>
                <a:ea typeface="Open Sans Light"/>
                <a:cs typeface="Open Sans Light"/>
                <a:sym typeface="Open Sans Light"/>
              </a:defRPr>
            </a:lvl8pPr>
            <a:lvl9pPr marL="4114800" lvl="8" indent="-419100" rtl="0">
              <a:spcBef>
                <a:spcPts val="0"/>
              </a:spcBef>
              <a:spcAft>
                <a:spcPts val="0"/>
              </a:spcAft>
              <a:buSzPts val="3000"/>
              <a:buFont typeface="Open Sans Light"/>
              <a:buChar char="■"/>
              <a:defRPr sz="3000">
                <a:latin typeface="Open Sans Light"/>
                <a:ea typeface="Open Sans Light"/>
                <a:cs typeface="Open Sans Light"/>
                <a:sym typeface="Open Sans Light"/>
              </a:defRPr>
            </a:lvl9pPr>
          </a:lstStyle>
          <a:p>
            <a:endParaRPr/>
          </a:p>
        </p:txBody>
      </p:sp>
      <p:sp>
        <p:nvSpPr>
          <p:cNvPr id="57" name="Google Shape;57;p12"/>
          <p:cNvSpPr txBox="1">
            <a:spLocks noGrp="1"/>
          </p:cNvSpPr>
          <p:nvPr>
            <p:ph type="title"/>
          </p:nvPr>
        </p:nvSpPr>
        <p:spPr>
          <a:xfrm>
            <a:off x="2278700" y="3143550"/>
            <a:ext cx="14542500" cy="2005800"/>
          </a:xfrm>
          <a:prstGeom prst="rect">
            <a:avLst/>
          </a:prstGeom>
        </p:spPr>
        <p:txBody>
          <a:bodyPr spcFirstLastPara="1" wrap="square" lIns="243800" tIns="243800" rIns="243800" bIns="243800" anchor="t" anchorCtr="0">
            <a:spAutoFit/>
          </a:bodyPr>
          <a:lstStyle>
            <a:lvl1pPr lvl="0" rtl="0">
              <a:spcBef>
                <a:spcPts val="0"/>
              </a:spcBef>
              <a:spcAft>
                <a:spcPts val="0"/>
              </a:spcAft>
              <a:buNone/>
              <a:defRPr sz="9300">
                <a:solidFill>
                  <a:schemeClr val="dk1"/>
                </a:solidFill>
                <a:latin typeface="Google Sans"/>
                <a:ea typeface="Google Sans"/>
                <a:cs typeface="Google Sans"/>
                <a:sym typeface="Google Sans"/>
              </a:defRPr>
            </a:lvl1pPr>
            <a:lvl2pPr lvl="1" rtl="0">
              <a:spcBef>
                <a:spcPts val="0"/>
              </a:spcBef>
              <a:spcAft>
                <a:spcPts val="0"/>
              </a:spcAft>
              <a:buNone/>
              <a:defRPr sz="9300">
                <a:latin typeface="Google Sans"/>
                <a:ea typeface="Google Sans"/>
                <a:cs typeface="Google Sans"/>
                <a:sym typeface="Google Sans"/>
              </a:defRPr>
            </a:lvl2pPr>
            <a:lvl3pPr lvl="2" rtl="0">
              <a:spcBef>
                <a:spcPts val="0"/>
              </a:spcBef>
              <a:spcAft>
                <a:spcPts val="0"/>
              </a:spcAft>
              <a:buNone/>
              <a:defRPr sz="9300">
                <a:latin typeface="Google Sans"/>
                <a:ea typeface="Google Sans"/>
                <a:cs typeface="Google Sans"/>
                <a:sym typeface="Google Sans"/>
              </a:defRPr>
            </a:lvl3pPr>
            <a:lvl4pPr lvl="3" rtl="0">
              <a:spcBef>
                <a:spcPts val="0"/>
              </a:spcBef>
              <a:spcAft>
                <a:spcPts val="0"/>
              </a:spcAft>
              <a:buNone/>
              <a:defRPr sz="9300">
                <a:latin typeface="Google Sans"/>
                <a:ea typeface="Google Sans"/>
                <a:cs typeface="Google Sans"/>
                <a:sym typeface="Google Sans"/>
              </a:defRPr>
            </a:lvl4pPr>
            <a:lvl5pPr lvl="4" rtl="0">
              <a:spcBef>
                <a:spcPts val="0"/>
              </a:spcBef>
              <a:spcAft>
                <a:spcPts val="0"/>
              </a:spcAft>
              <a:buNone/>
              <a:defRPr sz="9300">
                <a:latin typeface="Google Sans"/>
                <a:ea typeface="Google Sans"/>
                <a:cs typeface="Google Sans"/>
                <a:sym typeface="Google Sans"/>
              </a:defRPr>
            </a:lvl5pPr>
            <a:lvl6pPr lvl="5" rtl="0">
              <a:spcBef>
                <a:spcPts val="0"/>
              </a:spcBef>
              <a:spcAft>
                <a:spcPts val="0"/>
              </a:spcAft>
              <a:buNone/>
              <a:defRPr sz="9300">
                <a:latin typeface="Google Sans"/>
                <a:ea typeface="Google Sans"/>
                <a:cs typeface="Google Sans"/>
                <a:sym typeface="Google Sans"/>
              </a:defRPr>
            </a:lvl6pPr>
            <a:lvl7pPr lvl="6" rtl="0">
              <a:spcBef>
                <a:spcPts val="0"/>
              </a:spcBef>
              <a:spcAft>
                <a:spcPts val="0"/>
              </a:spcAft>
              <a:buNone/>
              <a:defRPr sz="9300">
                <a:latin typeface="Google Sans"/>
                <a:ea typeface="Google Sans"/>
                <a:cs typeface="Google Sans"/>
                <a:sym typeface="Google Sans"/>
              </a:defRPr>
            </a:lvl7pPr>
            <a:lvl8pPr lvl="7" rtl="0">
              <a:spcBef>
                <a:spcPts val="0"/>
              </a:spcBef>
              <a:spcAft>
                <a:spcPts val="0"/>
              </a:spcAft>
              <a:buNone/>
              <a:defRPr sz="9300">
                <a:latin typeface="Google Sans"/>
                <a:ea typeface="Google Sans"/>
                <a:cs typeface="Google Sans"/>
                <a:sym typeface="Google Sans"/>
              </a:defRPr>
            </a:lvl8pPr>
            <a:lvl9pPr lvl="8" rtl="0">
              <a:spcBef>
                <a:spcPts val="0"/>
              </a:spcBef>
              <a:spcAft>
                <a:spcPts val="0"/>
              </a:spcAft>
              <a:buNone/>
              <a:defRPr sz="9300">
                <a:latin typeface="Google Sans"/>
                <a:ea typeface="Google Sans"/>
                <a:cs typeface="Google Sans"/>
                <a:sym typeface="Google Sans"/>
              </a:defRPr>
            </a:lvl9pPr>
          </a:lstStyle>
          <a:p>
            <a:endParaRPr/>
          </a:p>
        </p:txBody>
      </p:sp>
      <p:sp>
        <p:nvSpPr>
          <p:cNvPr id="58" name="Google Shape;58;p12"/>
          <p:cNvSpPr txBox="1">
            <a:spLocks noGrp="1"/>
          </p:cNvSpPr>
          <p:nvPr>
            <p:ph type="subTitle" idx="2"/>
          </p:nvPr>
        </p:nvSpPr>
        <p:spPr>
          <a:xfrm>
            <a:off x="2477575" y="4888700"/>
            <a:ext cx="17061900" cy="2005800"/>
          </a:xfrm>
          <a:prstGeom prst="rect">
            <a:avLst/>
          </a:prstGeom>
        </p:spPr>
        <p:txBody>
          <a:bodyPr spcFirstLastPara="1" wrap="square" lIns="91425" tIns="91425" rIns="91425" bIns="91425" anchor="t" anchorCtr="0">
            <a:spAutoFit/>
          </a:bodyPr>
          <a:lstStyle>
            <a:lvl1pPr lvl="0" rtl="0">
              <a:spcBef>
                <a:spcPts val="0"/>
              </a:spcBef>
              <a:spcAft>
                <a:spcPts val="0"/>
              </a:spcAft>
              <a:buNone/>
              <a:defRPr sz="4800">
                <a:solidFill>
                  <a:schemeClr val="accent2"/>
                </a:solidFill>
                <a:latin typeface="Roboto Mono"/>
                <a:ea typeface="Roboto Mono"/>
                <a:cs typeface="Roboto Mono"/>
                <a:sym typeface="Roboto Mono"/>
              </a:defRPr>
            </a:lvl1pPr>
            <a:lvl2pPr lvl="1" rtl="0">
              <a:spcBef>
                <a:spcPts val="0"/>
              </a:spcBef>
              <a:spcAft>
                <a:spcPts val="0"/>
              </a:spcAft>
              <a:buNone/>
              <a:defRPr>
                <a:latin typeface="Google Sans"/>
                <a:ea typeface="Google Sans"/>
                <a:cs typeface="Google Sans"/>
                <a:sym typeface="Google Sans"/>
              </a:defRPr>
            </a:lvl2pPr>
            <a:lvl3pPr lvl="2" rtl="0">
              <a:spcBef>
                <a:spcPts val="0"/>
              </a:spcBef>
              <a:spcAft>
                <a:spcPts val="0"/>
              </a:spcAft>
              <a:buNone/>
              <a:defRPr>
                <a:latin typeface="Google Sans"/>
                <a:ea typeface="Google Sans"/>
                <a:cs typeface="Google Sans"/>
                <a:sym typeface="Google Sans"/>
              </a:defRPr>
            </a:lvl3pPr>
            <a:lvl4pPr lvl="3" rtl="0">
              <a:spcBef>
                <a:spcPts val="0"/>
              </a:spcBef>
              <a:spcAft>
                <a:spcPts val="0"/>
              </a:spcAft>
              <a:buNone/>
              <a:defRPr>
                <a:latin typeface="Google Sans"/>
                <a:ea typeface="Google Sans"/>
                <a:cs typeface="Google Sans"/>
                <a:sym typeface="Google Sans"/>
              </a:defRPr>
            </a:lvl4pPr>
            <a:lvl5pPr lvl="4" rtl="0">
              <a:spcBef>
                <a:spcPts val="0"/>
              </a:spcBef>
              <a:spcAft>
                <a:spcPts val="0"/>
              </a:spcAft>
              <a:buNone/>
              <a:defRPr>
                <a:latin typeface="Google Sans"/>
                <a:ea typeface="Google Sans"/>
                <a:cs typeface="Google Sans"/>
                <a:sym typeface="Google Sans"/>
              </a:defRPr>
            </a:lvl5pPr>
            <a:lvl6pPr lvl="5" rtl="0">
              <a:spcBef>
                <a:spcPts val="0"/>
              </a:spcBef>
              <a:spcAft>
                <a:spcPts val="0"/>
              </a:spcAft>
              <a:buNone/>
              <a:defRPr>
                <a:latin typeface="Google Sans"/>
                <a:ea typeface="Google Sans"/>
                <a:cs typeface="Google Sans"/>
                <a:sym typeface="Google Sans"/>
              </a:defRPr>
            </a:lvl6pPr>
            <a:lvl7pPr lvl="6" rtl="0">
              <a:spcBef>
                <a:spcPts val="0"/>
              </a:spcBef>
              <a:spcAft>
                <a:spcPts val="0"/>
              </a:spcAft>
              <a:buNone/>
              <a:defRPr>
                <a:latin typeface="Google Sans"/>
                <a:ea typeface="Google Sans"/>
                <a:cs typeface="Google Sans"/>
                <a:sym typeface="Google Sans"/>
              </a:defRPr>
            </a:lvl7pPr>
            <a:lvl8pPr lvl="7" rtl="0">
              <a:spcBef>
                <a:spcPts val="0"/>
              </a:spcBef>
              <a:spcAft>
                <a:spcPts val="0"/>
              </a:spcAft>
              <a:buNone/>
              <a:defRPr>
                <a:latin typeface="Google Sans"/>
                <a:ea typeface="Google Sans"/>
                <a:cs typeface="Google Sans"/>
                <a:sym typeface="Google Sans"/>
              </a:defRPr>
            </a:lvl8pPr>
            <a:lvl9pPr lvl="8" rtl="0">
              <a:spcBef>
                <a:spcPts val="0"/>
              </a:spcBef>
              <a:spcAft>
                <a:spcPts val="0"/>
              </a:spcAft>
              <a:buNone/>
              <a:defRPr>
                <a:latin typeface="Google Sans"/>
                <a:ea typeface="Google Sans"/>
                <a:cs typeface="Google Sans"/>
                <a:sym typeface="Google Sans"/>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matchingName="Slide Style 01 - Blue">
  <p:cSld name="Title, Subtitle, &amp; Bullets_1_1_1">
    <p:bg>
      <p:bgPr>
        <a:blipFill>
          <a:blip r:embed="rId2">
            <a:alphaModFix/>
          </a:blip>
          <a:stretch>
            <a:fillRect/>
          </a:stretch>
        </a:blipFill>
        <a:effectLst/>
      </p:bgPr>
    </p:bg>
    <p:spTree>
      <p:nvGrpSpPr>
        <p:cNvPr id="1" name="Shape 60"/>
        <p:cNvGrpSpPr/>
        <p:nvPr/>
      </p:nvGrpSpPr>
      <p:grpSpPr>
        <a:xfrm>
          <a:off x="0" y="0"/>
          <a:ext cx="0" cy="0"/>
          <a:chOff x="0" y="0"/>
          <a:chExt cx="0" cy="0"/>
        </a:xfrm>
      </p:grpSpPr>
      <p:sp>
        <p:nvSpPr>
          <p:cNvPr id="61" name="Google Shape;61;p14"/>
          <p:cNvSpPr txBox="1"/>
          <p:nvPr/>
        </p:nvSpPr>
        <p:spPr>
          <a:xfrm>
            <a:off x="1160395" y="3195454"/>
            <a:ext cx="18101400" cy="2759400"/>
          </a:xfrm>
          <a:prstGeom prst="rect">
            <a:avLst/>
          </a:prstGeom>
          <a:noFill/>
          <a:ln>
            <a:noFill/>
          </a:ln>
        </p:spPr>
        <p:txBody>
          <a:bodyPr spcFirstLastPara="1" wrap="square" lIns="91425" tIns="91425" rIns="91425" bIns="91425" anchor="t" anchorCtr="0">
            <a:noAutofit/>
          </a:bodyPr>
          <a:lstStyle/>
          <a:p>
            <a:pPr marL="635000" lvl="0" indent="-222250" algn="l" rtl="0">
              <a:spcBef>
                <a:spcPts val="5900"/>
              </a:spcBef>
              <a:spcAft>
                <a:spcPts val="0"/>
              </a:spcAft>
              <a:buNone/>
            </a:pPr>
            <a:endParaRPr sz="5200">
              <a:latin typeface="Helvetica Neue"/>
              <a:ea typeface="Helvetica Neue"/>
              <a:cs typeface="Helvetica Neue"/>
              <a:sym typeface="Helvetica Neue"/>
            </a:endParaRPr>
          </a:p>
        </p:txBody>
      </p:sp>
      <p:sp>
        <p:nvSpPr>
          <p:cNvPr id="62" name="Google Shape;62;p14"/>
          <p:cNvSpPr txBox="1">
            <a:spLocks noGrp="1"/>
          </p:cNvSpPr>
          <p:nvPr>
            <p:ph type="subTitle" idx="1"/>
          </p:nvPr>
        </p:nvSpPr>
        <p:spPr>
          <a:xfrm>
            <a:off x="1095650" y="3035275"/>
            <a:ext cx="22014000" cy="1366500"/>
          </a:xfrm>
          <a:prstGeom prst="rect">
            <a:avLst/>
          </a:prstGeom>
        </p:spPr>
        <p:txBody>
          <a:bodyPr spcFirstLastPara="1" wrap="square" lIns="91425" tIns="91425" rIns="91425" bIns="91425" anchor="t" anchorCtr="0">
            <a:spAutoFit/>
          </a:bodyPr>
          <a:lstStyle>
            <a:lvl1pPr lvl="0" rtl="0">
              <a:spcBef>
                <a:spcPts val="0"/>
              </a:spcBef>
              <a:spcAft>
                <a:spcPts val="0"/>
              </a:spcAft>
              <a:buNone/>
              <a:defRPr sz="4800">
                <a:solidFill>
                  <a:schemeClr val="accent1"/>
                </a:solidFill>
                <a:latin typeface="Roboto Mono"/>
                <a:ea typeface="Roboto Mono"/>
                <a:cs typeface="Roboto Mono"/>
                <a:sym typeface="Roboto Mono"/>
              </a:defRPr>
            </a:lvl1pPr>
            <a:lvl2pPr lvl="1" rtl="0">
              <a:spcBef>
                <a:spcPts val="0"/>
              </a:spcBef>
              <a:spcAft>
                <a:spcPts val="0"/>
              </a:spcAft>
              <a:buNone/>
              <a:defRPr>
                <a:solidFill>
                  <a:schemeClr val="accent1"/>
                </a:solidFill>
                <a:latin typeface="Google Sans"/>
                <a:ea typeface="Google Sans"/>
                <a:cs typeface="Google Sans"/>
                <a:sym typeface="Google Sans"/>
              </a:defRPr>
            </a:lvl2pPr>
            <a:lvl3pPr lvl="2" rtl="0">
              <a:spcBef>
                <a:spcPts val="0"/>
              </a:spcBef>
              <a:spcAft>
                <a:spcPts val="0"/>
              </a:spcAft>
              <a:buNone/>
              <a:defRPr>
                <a:solidFill>
                  <a:schemeClr val="accent1"/>
                </a:solidFill>
                <a:latin typeface="Google Sans"/>
                <a:ea typeface="Google Sans"/>
                <a:cs typeface="Google Sans"/>
                <a:sym typeface="Google Sans"/>
              </a:defRPr>
            </a:lvl3pPr>
            <a:lvl4pPr lvl="3" rtl="0">
              <a:spcBef>
                <a:spcPts val="0"/>
              </a:spcBef>
              <a:spcAft>
                <a:spcPts val="0"/>
              </a:spcAft>
              <a:buNone/>
              <a:defRPr>
                <a:solidFill>
                  <a:schemeClr val="accent1"/>
                </a:solidFill>
                <a:latin typeface="Google Sans"/>
                <a:ea typeface="Google Sans"/>
                <a:cs typeface="Google Sans"/>
                <a:sym typeface="Google Sans"/>
              </a:defRPr>
            </a:lvl4pPr>
            <a:lvl5pPr lvl="4" rtl="0">
              <a:spcBef>
                <a:spcPts val="0"/>
              </a:spcBef>
              <a:spcAft>
                <a:spcPts val="0"/>
              </a:spcAft>
              <a:buNone/>
              <a:defRPr>
                <a:solidFill>
                  <a:schemeClr val="accent1"/>
                </a:solidFill>
                <a:latin typeface="Google Sans"/>
                <a:ea typeface="Google Sans"/>
                <a:cs typeface="Google Sans"/>
                <a:sym typeface="Google Sans"/>
              </a:defRPr>
            </a:lvl5pPr>
            <a:lvl6pPr lvl="5" rtl="0">
              <a:spcBef>
                <a:spcPts val="0"/>
              </a:spcBef>
              <a:spcAft>
                <a:spcPts val="0"/>
              </a:spcAft>
              <a:buNone/>
              <a:defRPr>
                <a:solidFill>
                  <a:schemeClr val="accent1"/>
                </a:solidFill>
                <a:latin typeface="Google Sans"/>
                <a:ea typeface="Google Sans"/>
                <a:cs typeface="Google Sans"/>
                <a:sym typeface="Google Sans"/>
              </a:defRPr>
            </a:lvl6pPr>
            <a:lvl7pPr lvl="6" rtl="0">
              <a:spcBef>
                <a:spcPts val="0"/>
              </a:spcBef>
              <a:spcAft>
                <a:spcPts val="0"/>
              </a:spcAft>
              <a:buNone/>
              <a:defRPr>
                <a:solidFill>
                  <a:schemeClr val="accent1"/>
                </a:solidFill>
                <a:latin typeface="Google Sans"/>
                <a:ea typeface="Google Sans"/>
                <a:cs typeface="Google Sans"/>
                <a:sym typeface="Google Sans"/>
              </a:defRPr>
            </a:lvl7pPr>
            <a:lvl8pPr lvl="7" rtl="0">
              <a:spcBef>
                <a:spcPts val="0"/>
              </a:spcBef>
              <a:spcAft>
                <a:spcPts val="0"/>
              </a:spcAft>
              <a:buNone/>
              <a:defRPr>
                <a:solidFill>
                  <a:schemeClr val="accent1"/>
                </a:solidFill>
                <a:latin typeface="Google Sans"/>
                <a:ea typeface="Google Sans"/>
                <a:cs typeface="Google Sans"/>
                <a:sym typeface="Google Sans"/>
              </a:defRPr>
            </a:lvl8pPr>
            <a:lvl9pPr lvl="8" rtl="0">
              <a:spcBef>
                <a:spcPts val="0"/>
              </a:spcBef>
              <a:spcAft>
                <a:spcPts val="0"/>
              </a:spcAft>
              <a:buNone/>
              <a:defRPr>
                <a:solidFill>
                  <a:schemeClr val="accent1"/>
                </a:solidFill>
                <a:latin typeface="Google Sans"/>
                <a:ea typeface="Google Sans"/>
                <a:cs typeface="Google Sans"/>
                <a:sym typeface="Google Sans"/>
              </a:defRPr>
            </a:lvl9pPr>
          </a:lstStyle>
          <a:p>
            <a:endParaRPr/>
          </a:p>
        </p:txBody>
      </p:sp>
      <p:sp>
        <p:nvSpPr>
          <p:cNvPr id="63" name="Google Shape;63;p14"/>
          <p:cNvSpPr txBox="1">
            <a:spLocks noGrp="1"/>
          </p:cNvSpPr>
          <p:nvPr>
            <p:ph type="body" idx="2"/>
          </p:nvPr>
        </p:nvSpPr>
        <p:spPr>
          <a:xfrm>
            <a:off x="1203350" y="4079650"/>
            <a:ext cx="21906300" cy="6407100"/>
          </a:xfrm>
          <a:prstGeom prst="rect">
            <a:avLst/>
          </a:prstGeom>
        </p:spPr>
        <p:txBody>
          <a:bodyPr spcFirstLastPara="1" wrap="square" lIns="91425" tIns="91425" rIns="91425" bIns="91425" anchor="t" anchorCtr="0">
            <a:spAutoFit/>
          </a:bodyPr>
          <a:lstStyle>
            <a:lvl1pPr marL="457200" lvl="0" indent="-533400" rtl="0">
              <a:spcBef>
                <a:spcPts val="0"/>
              </a:spcBef>
              <a:spcAft>
                <a:spcPts val="0"/>
              </a:spcAft>
              <a:buSzPts val="4800"/>
              <a:buFont typeface="Open Sans Light"/>
              <a:buChar char="●"/>
              <a:defRPr sz="4800">
                <a:latin typeface="Open Sans Light"/>
                <a:ea typeface="Open Sans Light"/>
                <a:cs typeface="Open Sans Light"/>
                <a:sym typeface="Open Sans Light"/>
              </a:defRPr>
            </a:lvl1pPr>
            <a:lvl2pPr marL="914400" lvl="1" indent="-533400" rtl="0">
              <a:spcBef>
                <a:spcPts val="0"/>
              </a:spcBef>
              <a:spcAft>
                <a:spcPts val="0"/>
              </a:spcAft>
              <a:buSzPts val="4800"/>
              <a:buFont typeface="Open Sans Light"/>
              <a:buChar char="○"/>
              <a:defRPr sz="4800">
                <a:latin typeface="Open Sans Light"/>
                <a:ea typeface="Open Sans Light"/>
                <a:cs typeface="Open Sans Light"/>
                <a:sym typeface="Open Sans Light"/>
              </a:defRPr>
            </a:lvl2pPr>
            <a:lvl3pPr marL="1371600" lvl="2" indent="-457200" rtl="0">
              <a:spcBef>
                <a:spcPts val="0"/>
              </a:spcBef>
              <a:spcAft>
                <a:spcPts val="0"/>
              </a:spcAft>
              <a:buSzPts val="3600"/>
              <a:buFont typeface="Open Sans Light"/>
              <a:buChar char="■"/>
              <a:defRPr sz="3600">
                <a:latin typeface="Open Sans Light"/>
                <a:ea typeface="Open Sans Light"/>
                <a:cs typeface="Open Sans Light"/>
                <a:sym typeface="Open Sans Light"/>
              </a:defRPr>
            </a:lvl3pPr>
            <a:lvl4pPr marL="1828800" lvl="3" indent="-457200" rtl="0">
              <a:spcBef>
                <a:spcPts val="0"/>
              </a:spcBef>
              <a:spcAft>
                <a:spcPts val="0"/>
              </a:spcAft>
              <a:buSzPts val="3600"/>
              <a:buFont typeface="Open Sans Light"/>
              <a:buChar char="●"/>
              <a:defRPr sz="3600">
                <a:latin typeface="Open Sans Light"/>
                <a:ea typeface="Open Sans Light"/>
                <a:cs typeface="Open Sans Light"/>
                <a:sym typeface="Open Sans Light"/>
              </a:defRPr>
            </a:lvl4pPr>
            <a:lvl5pPr marL="2286000" lvl="4" indent="-419100" rtl="0">
              <a:spcBef>
                <a:spcPts val="0"/>
              </a:spcBef>
              <a:spcAft>
                <a:spcPts val="0"/>
              </a:spcAft>
              <a:buSzPts val="3000"/>
              <a:buFont typeface="Open Sans Light"/>
              <a:buChar char="○"/>
              <a:defRPr sz="3000">
                <a:latin typeface="Open Sans Light"/>
                <a:ea typeface="Open Sans Light"/>
                <a:cs typeface="Open Sans Light"/>
                <a:sym typeface="Open Sans Light"/>
              </a:defRPr>
            </a:lvl5pPr>
            <a:lvl6pPr marL="2743200" lvl="5" indent="-419100" rtl="0">
              <a:spcBef>
                <a:spcPts val="0"/>
              </a:spcBef>
              <a:spcAft>
                <a:spcPts val="0"/>
              </a:spcAft>
              <a:buSzPts val="3000"/>
              <a:buFont typeface="Open Sans Light"/>
              <a:buChar char="■"/>
              <a:defRPr sz="3000">
                <a:latin typeface="Open Sans Light"/>
                <a:ea typeface="Open Sans Light"/>
                <a:cs typeface="Open Sans Light"/>
                <a:sym typeface="Open Sans Light"/>
              </a:defRPr>
            </a:lvl6pPr>
            <a:lvl7pPr marL="3200400" lvl="6" indent="-419100" rtl="0">
              <a:spcBef>
                <a:spcPts val="0"/>
              </a:spcBef>
              <a:spcAft>
                <a:spcPts val="0"/>
              </a:spcAft>
              <a:buSzPts val="3000"/>
              <a:buFont typeface="Open Sans Light"/>
              <a:buChar char="●"/>
              <a:defRPr sz="3000">
                <a:latin typeface="Open Sans Light"/>
                <a:ea typeface="Open Sans Light"/>
                <a:cs typeface="Open Sans Light"/>
                <a:sym typeface="Open Sans Light"/>
              </a:defRPr>
            </a:lvl7pPr>
            <a:lvl8pPr marL="3657600" lvl="7" indent="-419100" rtl="0">
              <a:spcBef>
                <a:spcPts val="0"/>
              </a:spcBef>
              <a:spcAft>
                <a:spcPts val="0"/>
              </a:spcAft>
              <a:buSzPts val="3000"/>
              <a:buFont typeface="Open Sans Light"/>
              <a:buChar char="○"/>
              <a:defRPr sz="3000">
                <a:latin typeface="Open Sans Light"/>
                <a:ea typeface="Open Sans Light"/>
                <a:cs typeface="Open Sans Light"/>
                <a:sym typeface="Open Sans Light"/>
              </a:defRPr>
            </a:lvl8pPr>
            <a:lvl9pPr marL="4114800" lvl="8" indent="-419100" rtl="0">
              <a:spcBef>
                <a:spcPts val="0"/>
              </a:spcBef>
              <a:spcAft>
                <a:spcPts val="0"/>
              </a:spcAft>
              <a:buSzPts val="3000"/>
              <a:buFont typeface="Open Sans Light"/>
              <a:buChar char="■"/>
              <a:defRPr sz="3000">
                <a:latin typeface="Open Sans Light"/>
                <a:ea typeface="Open Sans Light"/>
                <a:cs typeface="Open Sans Light"/>
                <a:sym typeface="Open Sans Light"/>
              </a:defRPr>
            </a:lvl9pPr>
          </a:lstStyle>
          <a:p>
            <a:endParaRPr/>
          </a:p>
        </p:txBody>
      </p:sp>
      <p:sp>
        <p:nvSpPr>
          <p:cNvPr id="64" name="Google Shape;64;p14"/>
          <p:cNvSpPr txBox="1">
            <a:spLocks noGrp="1"/>
          </p:cNvSpPr>
          <p:nvPr>
            <p:ph type="title"/>
          </p:nvPr>
        </p:nvSpPr>
        <p:spPr>
          <a:xfrm>
            <a:off x="893050" y="1290125"/>
            <a:ext cx="21956100" cy="2005800"/>
          </a:xfrm>
          <a:prstGeom prst="rect">
            <a:avLst/>
          </a:prstGeom>
        </p:spPr>
        <p:txBody>
          <a:bodyPr spcFirstLastPara="1" wrap="square" lIns="243800" tIns="243800" rIns="243800" bIns="243800" anchor="t" anchorCtr="0">
            <a:spAutoFit/>
          </a:bodyPr>
          <a:lstStyle>
            <a:lvl1pPr lvl="0" rtl="0">
              <a:spcBef>
                <a:spcPts val="0"/>
              </a:spcBef>
              <a:spcAft>
                <a:spcPts val="0"/>
              </a:spcAft>
              <a:buNone/>
              <a:defRPr sz="9300">
                <a:solidFill>
                  <a:schemeClr val="dk1"/>
                </a:solidFill>
                <a:latin typeface="Google Sans"/>
                <a:ea typeface="Google Sans"/>
                <a:cs typeface="Google Sans"/>
                <a:sym typeface="Google Sans"/>
              </a:defRPr>
            </a:lvl1pPr>
            <a:lvl2pPr lvl="1" rtl="0">
              <a:spcBef>
                <a:spcPts val="0"/>
              </a:spcBef>
              <a:spcAft>
                <a:spcPts val="0"/>
              </a:spcAft>
              <a:buNone/>
              <a:defRPr sz="9300">
                <a:solidFill>
                  <a:schemeClr val="dk1"/>
                </a:solidFill>
                <a:latin typeface="Google Sans"/>
                <a:ea typeface="Google Sans"/>
                <a:cs typeface="Google Sans"/>
                <a:sym typeface="Google Sans"/>
              </a:defRPr>
            </a:lvl2pPr>
            <a:lvl3pPr lvl="2" rtl="0">
              <a:spcBef>
                <a:spcPts val="0"/>
              </a:spcBef>
              <a:spcAft>
                <a:spcPts val="0"/>
              </a:spcAft>
              <a:buNone/>
              <a:defRPr sz="9300">
                <a:solidFill>
                  <a:schemeClr val="dk1"/>
                </a:solidFill>
                <a:latin typeface="Google Sans"/>
                <a:ea typeface="Google Sans"/>
                <a:cs typeface="Google Sans"/>
                <a:sym typeface="Google Sans"/>
              </a:defRPr>
            </a:lvl3pPr>
            <a:lvl4pPr lvl="3" rtl="0">
              <a:spcBef>
                <a:spcPts val="0"/>
              </a:spcBef>
              <a:spcAft>
                <a:spcPts val="0"/>
              </a:spcAft>
              <a:buNone/>
              <a:defRPr sz="9300">
                <a:solidFill>
                  <a:schemeClr val="dk1"/>
                </a:solidFill>
                <a:latin typeface="Google Sans"/>
                <a:ea typeface="Google Sans"/>
                <a:cs typeface="Google Sans"/>
                <a:sym typeface="Google Sans"/>
              </a:defRPr>
            </a:lvl4pPr>
            <a:lvl5pPr lvl="4" rtl="0">
              <a:spcBef>
                <a:spcPts val="0"/>
              </a:spcBef>
              <a:spcAft>
                <a:spcPts val="0"/>
              </a:spcAft>
              <a:buNone/>
              <a:defRPr sz="9300">
                <a:solidFill>
                  <a:schemeClr val="dk1"/>
                </a:solidFill>
                <a:latin typeface="Google Sans"/>
                <a:ea typeface="Google Sans"/>
                <a:cs typeface="Google Sans"/>
                <a:sym typeface="Google Sans"/>
              </a:defRPr>
            </a:lvl5pPr>
            <a:lvl6pPr lvl="5" rtl="0">
              <a:spcBef>
                <a:spcPts val="0"/>
              </a:spcBef>
              <a:spcAft>
                <a:spcPts val="0"/>
              </a:spcAft>
              <a:buNone/>
              <a:defRPr sz="9300">
                <a:solidFill>
                  <a:schemeClr val="dk1"/>
                </a:solidFill>
                <a:latin typeface="Google Sans"/>
                <a:ea typeface="Google Sans"/>
                <a:cs typeface="Google Sans"/>
                <a:sym typeface="Google Sans"/>
              </a:defRPr>
            </a:lvl6pPr>
            <a:lvl7pPr lvl="6" rtl="0">
              <a:spcBef>
                <a:spcPts val="0"/>
              </a:spcBef>
              <a:spcAft>
                <a:spcPts val="0"/>
              </a:spcAft>
              <a:buNone/>
              <a:defRPr sz="9300">
                <a:solidFill>
                  <a:schemeClr val="dk1"/>
                </a:solidFill>
                <a:latin typeface="Google Sans"/>
                <a:ea typeface="Google Sans"/>
                <a:cs typeface="Google Sans"/>
                <a:sym typeface="Google Sans"/>
              </a:defRPr>
            </a:lvl7pPr>
            <a:lvl8pPr lvl="7" rtl="0">
              <a:spcBef>
                <a:spcPts val="0"/>
              </a:spcBef>
              <a:spcAft>
                <a:spcPts val="0"/>
              </a:spcAft>
              <a:buNone/>
              <a:defRPr sz="9300">
                <a:solidFill>
                  <a:schemeClr val="dk1"/>
                </a:solidFill>
                <a:latin typeface="Google Sans"/>
                <a:ea typeface="Google Sans"/>
                <a:cs typeface="Google Sans"/>
                <a:sym typeface="Google Sans"/>
              </a:defRPr>
            </a:lvl8pPr>
            <a:lvl9pPr lvl="8" rtl="0">
              <a:spcBef>
                <a:spcPts val="0"/>
              </a:spcBef>
              <a:spcAft>
                <a:spcPts val="0"/>
              </a:spcAft>
              <a:buNone/>
              <a:defRPr sz="9300">
                <a:solidFill>
                  <a:schemeClr val="dk1"/>
                </a:solidFill>
                <a:latin typeface="Google Sans"/>
                <a:ea typeface="Google Sans"/>
                <a:cs typeface="Google Sans"/>
                <a:sym typeface="Google Sans"/>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matchingName="Slide Style 01 - Red">
  <p:cSld name="Title, Subtitle, &amp; Bullets_1_2_1_1">
    <p:bg>
      <p:bgPr>
        <a:blipFill>
          <a:blip r:embed="rId2">
            <a:alphaModFix/>
          </a:blip>
          <a:stretch>
            <a:fillRect/>
          </a:stretch>
        </a:blipFill>
        <a:effectLst/>
      </p:bgPr>
    </p:bg>
    <p:spTree>
      <p:nvGrpSpPr>
        <p:cNvPr id="1" name="Shape 70"/>
        <p:cNvGrpSpPr/>
        <p:nvPr/>
      </p:nvGrpSpPr>
      <p:grpSpPr>
        <a:xfrm>
          <a:off x="0" y="0"/>
          <a:ext cx="0" cy="0"/>
          <a:chOff x="0" y="0"/>
          <a:chExt cx="0" cy="0"/>
        </a:xfrm>
      </p:grpSpPr>
      <p:sp>
        <p:nvSpPr>
          <p:cNvPr id="71" name="Google Shape;71;p16"/>
          <p:cNvSpPr txBox="1"/>
          <p:nvPr/>
        </p:nvSpPr>
        <p:spPr>
          <a:xfrm>
            <a:off x="1160395" y="3195454"/>
            <a:ext cx="18101400" cy="2759400"/>
          </a:xfrm>
          <a:prstGeom prst="rect">
            <a:avLst/>
          </a:prstGeom>
          <a:noFill/>
          <a:ln>
            <a:noFill/>
          </a:ln>
        </p:spPr>
        <p:txBody>
          <a:bodyPr spcFirstLastPara="1" wrap="square" lIns="91425" tIns="91425" rIns="91425" bIns="91425" anchor="t" anchorCtr="0">
            <a:noAutofit/>
          </a:bodyPr>
          <a:lstStyle/>
          <a:p>
            <a:pPr marL="635000" lvl="0" indent="-222250" algn="l" rtl="0">
              <a:spcBef>
                <a:spcPts val="5900"/>
              </a:spcBef>
              <a:spcAft>
                <a:spcPts val="0"/>
              </a:spcAft>
              <a:buNone/>
            </a:pPr>
            <a:endParaRPr sz="5200">
              <a:latin typeface="Helvetica Neue"/>
              <a:ea typeface="Helvetica Neue"/>
              <a:cs typeface="Helvetica Neue"/>
              <a:sym typeface="Helvetica Neue"/>
            </a:endParaRPr>
          </a:p>
        </p:txBody>
      </p:sp>
      <p:sp>
        <p:nvSpPr>
          <p:cNvPr id="72" name="Google Shape;72;p16"/>
          <p:cNvSpPr txBox="1">
            <a:spLocks noGrp="1"/>
          </p:cNvSpPr>
          <p:nvPr>
            <p:ph type="title"/>
          </p:nvPr>
        </p:nvSpPr>
        <p:spPr>
          <a:xfrm>
            <a:off x="893050" y="1290125"/>
            <a:ext cx="21956100" cy="2005800"/>
          </a:xfrm>
          <a:prstGeom prst="rect">
            <a:avLst/>
          </a:prstGeom>
        </p:spPr>
        <p:txBody>
          <a:bodyPr spcFirstLastPara="1" wrap="square" lIns="243800" tIns="243800" rIns="243800" bIns="243800" anchor="t" anchorCtr="0">
            <a:spAutoFit/>
          </a:bodyPr>
          <a:lstStyle>
            <a:lvl1pPr lvl="0" rtl="0">
              <a:spcBef>
                <a:spcPts val="0"/>
              </a:spcBef>
              <a:spcAft>
                <a:spcPts val="0"/>
              </a:spcAft>
              <a:buNone/>
              <a:defRPr sz="9300">
                <a:solidFill>
                  <a:schemeClr val="dk1"/>
                </a:solidFill>
                <a:latin typeface="Google Sans"/>
                <a:ea typeface="Google Sans"/>
                <a:cs typeface="Google Sans"/>
                <a:sym typeface="Google Sans"/>
              </a:defRPr>
            </a:lvl1pPr>
            <a:lvl2pPr lvl="1" rtl="0">
              <a:spcBef>
                <a:spcPts val="0"/>
              </a:spcBef>
              <a:spcAft>
                <a:spcPts val="0"/>
              </a:spcAft>
              <a:buNone/>
              <a:defRPr sz="9300">
                <a:solidFill>
                  <a:schemeClr val="dk1"/>
                </a:solidFill>
                <a:latin typeface="Google Sans"/>
                <a:ea typeface="Google Sans"/>
                <a:cs typeface="Google Sans"/>
                <a:sym typeface="Google Sans"/>
              </a:defRPr>
            </a:lvl2pPr>
            <a:lvl3pPr lvl="2" rtl="0">
              <a:spcBef>
                <a:spcPts val="0"/>
              </a:spcBef>
              <a:spcAft>
                <a:spcPts val="0"/>
              </a:spcAft>
              <a:buNone/>
              <a:defRPr sz="9300">
                <a:solidFill>
                  <a:schemeClr val="dk1"/>
                </a:solidFill>
                <a:latin typeface="Google Sans"/>
                <a:ea typeface="Google Sans"/>
                <a:cs typeface="Google Sans"/>
                <a:sym typeface="Google Sans"/>
              </a:defRPr>
            </a:lvl3pPr>
            <a:lvl4pPr lvl="3" rtl="0">
              <a:spcBef>
                <a:spcPts val="0"/>
              </a:spcBef>
              <a:spcAft>
                <a:spcPts val="0"/>
              </a:spcAft>
              <a:buNone/>
              <a:defRPr sz="9300">
                <a:solidFill>
                  <a:schemeClr val="dk1"/>
                </a:solidFill>
                <a:latin typeface="Google Sans"/>
                <a:ea typeface="Google Sans"/>
                <a:cs typeface="Google Sans"/>
                <a:sym typeface="Google Sans"/>
              </a:defRPr>
            </a:lvl4pPr>
            <a:lvl5pPr lvl="4" rtl="0">
              <a:spcBef>
                <a:spcPts val="0"/>
              </a:spcBef>
              <a:spcAft>
                <a:spcPts val="0"/>
              </a:spcAft>
              <a:buNone/>
              <a:defRPr sz="9300">
                <a:solidFill>
                  <a:schemeClr val="dk1"/>
                </a:solidFill>
                <a:latin typeface="Google Sans"/>
                <a:ea typeface="Google Sans"/>
                <a:cs typeface="Google Sans"/>
                <a:sym typeface="Google Sans"/>
              </a:defRPr>
            </a:lvl5pPr>
            <a:lvl6pPr lvl="5" rtl="0">
              <a:spcBef>
                <a:spcPts val="0"/>
              </a:spcBef>
              <a:spcAft>
                <a:spcPts val="0"/>
              </a:spcAft>
              <a:buNone/>
              <a:defRPr sz="9300">
                <a:solidFill>
                  <a:schemeClr val="dk1"/>
                </a:solidFill>
                <a:latin typeface="Google Sans"/>
                <a:ea typeface="Google Sans"/>
                <a:cs typeface="Google Sans"/>
                <a:sym typeface="Google Sans"/>
              </a:defRPr>
            </a:lvl6pPr>
            <a:lvl7pPr lvl="6" rtl="0">
              <a:spcBef>
                <a:spcPts val="0"/>
              </a:spcBef>
              <a:spcAft>
                <a:spcPts val="0"/>
              </a:spcAft>
              <a:buNone/>
              <a:defRPr sz="9300">
                <a:solidFill>
                  <a:schemeClr val="dk1"/>
                </a:solidFill>
                <a:latin typeface="Google Sans"/>
                <a:ea typeface="Google Sans"/>
                <a:cs typeface="Google Sans"/>
                <a:sym typeface="Google Sans"/>
              </a:defRPr>
            </a:lvl7pPr>
            <a:lvl8pPr lvl="7" rtl="0">
              <a:spcBef>
                <a:spcPts val="0"/>
              </a:spcBef>
              <a:spcAft>
                <a:spcPts val="0"/>
              </a:spcAft>
              <a:buNone/>
              <a:defRPr sz="9300">
                <a:solidFill>
                  <a:schemeClr val="dk1"/>
                </a:solidFill>
                <a:latin typeface="Google Sans"/>
                <a:ea typeface="Google Sans"/>
                <a:cs typeface="Google Sans"/>
                <a:sym typeface="Google Sans"/>
              </a:defRPr>
            </a:lvl8pPr>
            <a:lvl9pPr lvl="8" rtl="0">
              <a:spcBef>
                <a:spcPts val="0"/>
              </a:spcBef>
              <a:spcAft>
                <a:spcPts val="0"/>
              </a:spcAft>
              <a:buNone/>
              <a:defRPr sz="9300">
                <a:solidFill>
                  <a:schemeClr val="dk1"/>
                </a:solidFill>
                <a:latin typeface="Google Sans"/>
                <a:ea typeface="Google Sans"/>
                <a:cs typeface="Google Sans"/>
                <a:sym typeface="Google Sans"/>
              </a:defRPr>
            </a:lvl9pPr>
          </a:lstStyle>
          <a:p>
            <a:endParaRPr/>
          </a:p>
        </p:txBody>
      </p:sp>
      <p:sp>
        <p:nvSpPr>
          <p:cNvPr id="73" name="Google Shape;73;p16"/>
          <p:cNvSpPr txBox="1">
            <a:spLocks noGrp="1"/>
          </p:cNvSpPr>
          <p:nvPr>
            <p:ph type="body" idx="1"/>
          </p:nvPr>
        </p:nvSpPr>
        <p:spPr>
          <a:xfrm>
            <a:off x="1203350" y="4079650"/>
            <a:ext cx="21906300" cy="6407100"/>
          </a:xfrm>
          <a:prstGeom prst="rect">
            <a:avLst/>
          </a:prstGeom>
        </p:spPr>
        <p:txBody>
          <a:bodyPr spcFirstLastPara="1" wrap="square" lIns="91425" tIns="91425" rIns="91425" bIns="91425" anchor="t" anchorCtr="0">
            <a:spAutoFit/>
          </a:bodyPr>
          <a:lstStyle>
            <a:lvl1pPr marL="457200" lvl="0" indent="-533400" rtl="0">
              <a:spcBef>
                <a:spcPts val="0"/>
              </a:spcBef>
              <a:spcAft>
                <a:spcPts val="0"/>
              </a:spcAft>
              <a:buSzPts val="4800"/>
              <a:buFont typeface="Open Sans Light"/>
              <a:buChar char="●"/>
              <a:defRPr sz="4800">
                <a:latin typeface="Open Sans Light"/>
                <a:ea typeface="Open Sans Light"/>
                <a:cs typeface="Open Sans Light"/>
                <a:sym typeface="Open Sans Light"/>
              </a:defRPr>
            </a:lvl1pPr>
            <a:lvl2pPr marL="914400" lvl="1" indent="-533400" rtl="0">
              <a:spcBef>
                <a:spcPts val="0"/>
              </a:spcBef>
              <a:spcAft>
                <a:spcPts val="0"/>
              </a:spcAft>
              <a:buSzPts val="4800"/>
              <a:buFont typeface="Open Sans Light"/>
              <a:buChar char="○"/>
              <a:defRPr sz="4800">
                <a:latin typeface="Open Sans Light"/>
                <a:ea typeface="Open Sans Light"/>
                <a:cs typeface="Open Sans Light"/>
                <a:sym typeface="Open Sans Light"/>
              </a:defRPr>
            </a:lvl2pPr>
            <a:lvl3pPr marL="1371600" lvl="2" indent="-457200" rtl="0">
              <a:spcBef>
                <a:spcPts val="0"/>
              </a:spcBef>
              <a:spcAft>
                <a:spcPts val="0"/>
              </a:spcAft>
              <a:buSzPts val="3600"/>
              <a:buFont typeface="Open Sans Light"/>
              <a:buChar char="■"/>
              <a:defRPr sz="3600">
                <a:latin typeface="Open Sans Light"/>
                <a:ea typeface="Open Sans Light"/>
                <a:cs typeface="Open Sans Light"/>
                <a:sym typeface="Open Sans Light"/>
              </a:defRPr>
            </a:lvl3pPr>
            <a:lvl4pPr marL="1828800" lvl="3" indent="-457200" rtl="0">
              <a:spcBef>
                <a:spcPts val="0"/>
              </a:spcBef>
              <a:spcAft>
                <a:spcPts val="0"/>
              </a:spcAft>
              <a:buSzPts val="3600"/>
              <a:buFont typeface="Open Sans Light"/>
              <a:buChar char="●"/>
              <a:defRPr sz="3600">
                <a:latin typeface="Open Sans Light"/>
                <a:ea typeface="Open Sans Light"/>
                <a:cs typeface="Open Sans Light"/>
                <a:sym typeface="Open Sans Light"/>
              </a:defRPr>
            </a:lvl4pPr>
            <a:lvl5pPr marL="2286000" lvl="4" indent="-419100" rtl="0">
              <a:spcBef>
                <a:spcPts val="0"/>
              </a:spcBef>
              <a:spcAft>
                <a:spcPts val="0"/>
              </a:spcAft>
              <a:buSzPts val="3000"/>
              <a:buFont typeface="Open Sans Light"/>
              <a:buChar char="○"/>
              <a:defRPr sz="3000">
                <a:latin typeface="Open Sans Light"/>
                <a:ea typeface="Open Sans Light"/>
                <a:cs typeface="Open Sans Light"/>
                <a:sym typeface="Open Sans Light"/>
              </a:defRPr>
            </a:lvl5pPr>
            <a:lvl6pPr marL="2743200" lvl="5" indent="-419100" rtl="0">
              <a:spcBef>
                <a:spcPts val="0"/>
              </a:spcBef>
              <a:spcAft>
                <a:spcPts val="0"/>
              </a:spcAft>
              <a:buSzPts val="3000"/>
              <a:buFont typeface="Open Sans Light"/>
              <a:buChar char="■"/>
              <a:defRPr sz="3000">
                <a:latin typeface="Open Sans Light"/>
                <a:ea typeface="Open Sans Light"/>
                <a:cs typeface="Open Sans Light"/>
                <a:sym typeface="Open Sans Light"/>
              </a:defRPr>
            </a:lvl6pPr>
            <a:lvl7pPr marL="3200400" lvl="6" indent="-419100" rtl="0">
              <a:spcBef>
                <a:spcPts val="0"/>
              </a:spcBef>
              <a:spcAft>
                <a:spcPts val="0"/>
              </a:spcAft>
              <a:buSzPts val="3000"/>
              <a:buFont typeface="Open Sans Light"/>
              <a:buChar char="●"/>
              <a:defRPr sz="3000">
                <a:latin typeface="Open Sans Light"/>
                <a:ea typeface="Open Sans Light"/>
                <a:cs typeface="Open Sans Light"/>
                <a:sym typeface="Open Sans Light"/>
              </a:defRPr>
            </a:lvl7pPr>
            <a:lvl8pPr marL="3657600" lvl="7" indent="-419100" rtl="0">
              <a:spcBef>
                <a:spcPts val="0"/>
              </a:spcBef>
              <a:spcAft>
                <a:spcPts val="0"/>
              </a:spcAft>
              <a:buSzPts val="3000"/>
              <a:buFont typeface="Open Sans Light"/>
              <a:buChar char="○"/>
              <a:defRPr sz="3000">
                <a:latin typeface="Open Sans Light"/>
                <a:ea typeface="Open Sans Light"/>
                <a:cs typeface="Open Sans Light"/>
                <a:sym typeface="Open Sans Light"/>
              </a:defRPr>
            </a:lvl8pPr>
            <a:lvl9pPr marL="4114800" lvl="8" indent="-419100" rtl="0">
              <a:spcBef>
                <a:spcPts val="0"/>
              </a:spcBef>
              <a:spcAft>
                <a:spcPts val="0"/>
              </a:spcAft>
              <a:buSzPts val="3000"/>
              <a:buFont typeface="Open Sans Light"/>
              <a:buChar char="■"/>
              <a:defRPr sz="3000">
                <a:latin typeface="Open Sans Light"/>
                <a:ea typeface="Open Sans Light"/>
                <a:cs typeface="Open Sans Light"/>
                <a:sym typeface="Open Sans Light"/>
              </a:defRPr>
            </a:lvl9pPr>
          </a:lstStyle>
          <a:p>
            <a:endParaRPr/>
          </a:p>
        </p:txBody>
      </p:sp>
      <p:sp>
        <p:nvSpPr>
          <p:cNvPr id="74" name="Google Shape;74;p16"/>
          <p:cNvSpPr txBox="1">
            <a:spLocks noGrp="1"/>
          </p:cNvSpPr>
          <p:nvPr>
            <p:ph type="subTitle" idx="2"/>
          </p:nvPr>
        </p:nvSpPr>
        <p:spPr>
          <a:xfrm>
            <a:off x="1095650" y="3035275"/>
            <a:ext cx="22014000" cy="1366500"/>
          </a:xfrm>
          <a:prstGeom prst="rect">
            <a:avLst/>
          </a:prstGeom>
        </p:spPr>
        <p:txBody>
          <a:bodyPr spcFirstLastPara="1" wrap="square" lIns="91425" tIns="91425" rIns="91425" bIns="91425" anchor="t" anchorCtr="0">
            <a:spAutoFit/>
          </a:bodyPr>
          <a:lstStyle>
            <a:lvl1pPr lvl="0" rtl="0">
              <a:spcBef>
                <a:spcPts val="0"/>
              </a:spcBef>
              <a:spcAft>
                <a:spcPts val="0"/>
              </a:spcAft>
              <a:buNone/>
              <a:defRPr sz="4800">
                <a:solidFill>
                  <a:schemeClr val="accent3"/>
                </a:solidFill>
                <a:latin typeface="Roboto Mono"/>
                <a:ea typeface="Roboto Mono"/>
                <a:cs typeface="Roboto Mono"/>
                <a:sym typeface="Roboto Mono"/>
              </a:defRPr>
            </a:lvl1pPr>
            <a:lvl2pPr lvl="1" rtl="0">
              <a:spcBef>
                <a:spcPts val="0"/>
              </a:spcBef>
              <a:spcAft>
                <a:spcPts val="0"/>
              </a:spcAft>
              <a:buNone/>
              <a:defRPr>
                <a:solidFill>
                  <a:schemeClr val="accent3"/>
                </a:solidFill>
                <a:latin typeface="Google Sans"/>
                <a:ea typeface="Google Sans"/>
                <a:cs typeface="Google Sans"/>
                <a:sym typeface="Google Sans"/>
              </a:defRPr>
            </a:lvl2pPr>
            <a:lvl3pPr lvl="2" rtl="0">
              <a:spcBef>
                <a:spcPts val="0"/>
              </a:spcBef>
              <a:spcAft>
                <a:spcPts val="0"/>
              </a:spcAft>
              <a:buNone/>
              <a:defRPr>
                <a:solidFill>
                  <a:schemeClr val="accent3"/>
                </a:solidFill>
                <a:latin typeface="Google Sans"/>
                <a:ea typeface="Google Sans"/>
                <a:cs typeface="Google Sans"/>
                <a:sym typeface="Google Sans"/>
              </a:defRPr>
            </a:lvl3pPr>
            <a:lvl4pPr lvl="3" rtl="0">
              <a:spcBef>
                <a:spcPts val="0"/>
              </a:spcBef>
              <a:spcAft>
                <a:spcPts val="0"/>
              </a:spcAft>
              <a:buNone/>
              <a:defRPr>
                <a:solidFill>
                  <a:schemeClr val="accent3"/>
                </a:solidFill>
                <a:latin typeface="Google Sans"/>
                <a:ea typeface="Google Sans"/>
                <a:cs typeface="Google Sans"/>
                <a:sym typeface="Google Sans"/>
              </a:defRPr>
            </a:lvl4pPr>
            <a:lvl5pPr lvl="4" rtl="0">
              <a:spcBef>
                <a:spcPts val="0"/>
              </a:spcBef>
              <a:spcAft>
                <a:spcPts val="0"/>
              </a:spcAft>
              <a:buNone/>
              <a:defRPr>
                <a:solidFill>
                  <a:schemeClr val="accent3"/>
                </a:solidFill>
                <a:latin typeface="Google Sans"/>
                <a:ea typeface="Google Sans"/>
                <a:cs typeface="Google Sans"/>
                <a:sym typeface="Google Sans"/>
              </a:defRPr>
            </a:lvl5pPr>
            <a:lvl6pPr lvl="5" rtl="0">
              <a:spcBef>
                <a:spcPts val="0"/>
              </a:spcBef>
              <a:spcAft>
                <a:spcPts val="0"/>
              </a:spcAft>
              <a:buNone/>
              <a:defRPr>
                <a:solidFill>
                  <a:schemeClr val="accent3"/>
                </a:solidFill>
                <a:latin typeface="Google Sans"/>
                <a:ea typeface="Google Sans"/>
                <a:cs typeface="Google Sans"/>
                <a:sym typeface="Google Sans"/>
              </a:defRPr>
            </a:lvl6pPr>
            <a:lvl7pPr lvl="6" rtl="0">
              <a:spcBef>
                <a:spcPts val="0"/>
              </a:spcBef>
              <a:spcAft>
                <a:spcPts val="0"/>
              </a:spcAft>
              <a:buNone/>
              <a:defRPr>
                <a:solidFill>
                  <a:schemeClr val="accent3"/>
                </a:solidFill>
                <a:latin typeface="Google Sans"/>
                <a:ea typeface="Google Sans"/>
                <a:cs typeface="Google Sans"/>
                <a:sym typeface="Google Sans"/>
              </a:defRPr>
            </a:lvl7pPr>
            <a:lvl8pPr lvl="7" rtl="0">
              <a:spcBef>
                <a:spcPts val="0"/>
              </a:spcBef>
              <a:spcAft>
                <a:spcPts val="0"/>
              </a:spcAft>
              <a:buNone/>
              <a:defRPr>
                <a:solidFill>
                  <a:schemeClr val="accent3"/>
                </a:solidFill>
                <a:latin typeface="Google Sans"/>
                <a:ea typeface="Google Sans"/>
                <a:cs typeface="Google Sans"/>
                <a:sym typeface="Google Sans"/>
              </a:defRPr>
            </a:lvl8pPr>
            <a:lvl9pPr lvl="8" rtl="0">
              <a:spcBef>
                <a:spcPts val="0"/>
              </a:spcBef>
              <a:spcAft>
                <a:spcPts val="0"/>
              </a:spcAft>
              <a:buNone/>
              <a:defRPr>
                <a:solidFill>
                  <a:schemeClr val="accent3"/>
                </a:solidFill>
                <a:latin typeface="Google Sans"/>
                <a:ea typeface="Google Sans"/>
                <a:cs typeface="Google Sans"/>
                <a:sym typeface="Google Sans"/>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matchingName="Slide Style 01 - Yellow">
  <p:cSld name="Title, Subtitle, &amp; Bullets_1_2_1_1_1">
    <p:bg>
      <p:bgPr>
        <a:blipFill>
          <a:blip r:embed="rId2">
            <a:alphaModFix/>
          </a:blip>
          <a:stretch>
            <a:fillRect/>
          </a:stretch>
        </a:blipFill>
        <a:effectLst/>
      </p:bgPr>
    </p:bg>
    <p:spTree>
      <p:nvGrpSpPr>
        <p:cNvPr id="1" name="Shape 75"/>
        <p:cNvGrpSpPr/>
        <p:nvPr/>
      </p:nvGrpSpPr>
      <p:grpSpPr>
        <a:xfrm>
          <a:off x="0" y="0"/>
          <a:ext cx="0" cy="0"/>
          <a:chOff x="0" y="0"/>
          <a:chExt cx="0" cy="0"/>
        </a:xfrm>
      </p:grpSpPr>
      <p:sp>
        <p:nvSpPr>
          <p:cNvPr id="76" name="Google Shape;76;p17"/>
          <p:cNvSpPr txBox="1">
            <a:spLocks noGrp="1"/>
          </p:cNvSpPr>
          <p:nvPr>
            <p:ph type="title"/>
          </p:nvPr>
        </p:nvSpPr>
        <p:spPr>
          <a:xfrm>
            <a:off x="893050" y="1290125"/>
            <a:ext cx="21956100" cy="2005800"/>
          </a:xfrm>
          <a:prstGeom prst="rect">
            <a:avLst/>
          </a:prstGeom>
        </p:spPr>
        <p:txBody>
          <a:bodyPr spcFirstLastPara="1" wrap="square" lIns="243800" tIns="243800" rIns="243800" bIns="243800" anchor="t" anchorCtr="0">
            <a:spAutoFit/>
          </a:bodyPr>
          <a:lstStyle>
            <a:lvl1pPr lvl="0" rtl="0">
              <a:spcBef>
                <a:spcPts val="0"/>
              </a:spcBef>
              <a:spcAft>
                <a:spcPts val="0"/>
              </a:spcAft>
              <a:buNone/>
              <a:defRPr sz="9300">
                <a:solidFill>
                  <a:schemeClr val="dk1"/>
                </a:solidFill>
                <a:latin typeface="Google Sans"/>
                <a:ea typeface="Google Sans"/>
                <a:cs typeface="Google Sans"/>
                <a:sym typeface="Google Sans"/>
              </a:defRPr>
            </a:lvl1pPr>
            <a:lvl2pPr lvl="1" rtl="0">
              <a:spcBef>
                <a:spcPts val="0"/>
              </a:spcBef>
              <a:spcAft>
                <a:spcPts val="0"/>
              </a:spcAft>
              <a:buNone/>
              <a:defRPr sz="9300">
                <a:solidFill>
                  <a:schemeClr val="dk1"/>
                </a:solidFill>
                <a:latin typeface="Google Sans"/>
                <a:ea typeface="Google Sans"/>
                <a:cs typeface="Google Sans"/>
                <a:sym typeface="Google Sans"/>
              </a:defRPr>
            </a:lvl2pPr>
            <a:lvl3pPr lvl="2" rtl="0">
              <a:spcBef>
                <a:spcPts val="0"/>
              </a:spcBef>
              <a:spcAft>
                <a:spcPts val="0"/>
              </a:spcAft>
              <a:buNone/>
              <a:defRPr sz="9300">
                <a:solidFill>
                  <a:schemeClr val="dk1"/>
                </a:solidFill>
                <a:latin typeface="Google Sans"/>
                <a:ea typeface="Google Sans"/>
                <a:cs typeface="Google Sans"/>
                <a:sym typeface="Google Sans"/>
              </a:defRPr>
            </a:lvl3pPr>
            <a:lvl4pPr lvl="3" rtl="0">
              <a:spcBef>
                <a:spcPts val="0"/>
              </a:spcBef>
              <a:spcAft>
                <a:spcPts val="0"/>
              </a:spcAft>
              <a:buNone/>
              <a:defRPr sz="9300">
                <a:solidFill>
                  <a:schemeClr val="dk1"/>
                </a:solidFill>
                <a:latin typeface="Google Sans"/>
                <a:ea typeface="Google Sans"/>
                <a:cs typeface="Google Sans"/>
                <a:sym typeface="Google Sans"/>
              </a:defRPr>
            </a:lvl4pPr>
            <a:lvl5pPr lvl="4" rtl="0">
              <a:spcBef>
                <a:spcPts val="0"/>
              </a:spcBef>
              <a:spcAft>
                <a:spcPts val="0"/>
              </a:spcAft>
              <a:buNone/>
              <a:defRPr sz="9300">
                <a:solidFill>
                  <a:schemeClr val="dk1"/>
                </a:solidFill>
                <a:latin typeface="Google Sans"/>
                <a:ea typeface="Google Sans"/>
                <a:cs typeface="Google Sans"/>
                <a:sym typeface="Google Sans"/>
              </a:defRPr>
            </a:lvl5pPr>
            <a:lvl6pPr lvl="5" rtl="0">
              <a:spcBef>
                <a:spcPts val="0"/>
              </a:spcBef>
              <a:spcAft>
                <a:spcPts val="0"/>
              </a:spcAft>
              <a:buNone/>
              <a:defRPr sz="9300">
                <a:solidFill>
                  <a:schemeClr val="dk1"/>
                </a:solidFill>
                <a:latin typeface="Google Sans"/>
                <a:ea typeface="Google Sans"/>
                <a:cs typeface="Google Sans"/>
                <a:sym typeface="Google Sans"/>
              </a:defRPr>
            </a:lvl6pPr>
            <a:lvl7pPr lvl="6" rtl="0">
              <a:spcBef>
                <a:spcPts val="0"/>
              </a:spcBef>
              <a:spcAft>
                <a:spcPts val="0"/>
              </a:spcAft>
              <a:buNone/>
              <a:defRPr sz="9300">
                <a:solidFill>
                  <a:schemeClr val="dk1"/>
                </a:solidFill>
                <a:latin typeface="Google Sans"/>
                <a:ea typeface="Google Sans"/>
                <a:cs typeface="Google Sans"/>
                <a:sym typeface="Google Sans"/>
              </a:defRPr>
            </a:lvl7pPr>
            <a:lvl8pPr lvl="7" rtl="0">
              <a:spcBef>
                <a:spcPts val="0"/>
              </a:spcBef>
              <a:spcAft>
                <a:spcPts val="0"/>
              </a:spcAft>
              <a:buNone/>
              <a:defRPr sz="9300">
                <a:solidFill>
                  <a:schemeClr val="dk1"/>
                </a:solidFill>
                <a:latin typeface="Google Sans"/>
                <a:ea typeface="Google Sans"/>
                <a:cs typeface="Google Sans"/>
                <a:sym typeface="Google Sans"/>
              </a:defRPr>
            </a:lvl8pPr>
            <a:lvl9pPr lvl="8" rtl="0">
              <a:spcBef>
                <a:spcPts val="0"/>
              </a:spcBef>
              <a:spcAft>
                <a:spcPts val="0"/>
              </a:spcAft>
              <a:buNone/>
              <a:defRPr sz="9300">
                <a:solidFill>
                  <a:schemeClr val="dk1"/>
                </a:solidFill>
                <a:latin typeface="Google Sans"/>
                <a:ea typeface="Google Sans"/>
                <a:cs typeface="Google Sans"/>
                <a:sym typeface="Google Sans"/>
              </a:defRPr>
            </a:lvl9pPr>
          </a:lstStyle>
          <a:p>
            <a:endParaRPr/>
          </a:p>
        </p:txBody>
      </p:sp>
      <p:sp>
        <p:nvSpPr>
          <p:cNvPr id="77" name="Google Shape;77;p17"/>
          <p:cNvSpPr txBox="1">
            <a:spLocks noGrp="1"/>
          </p:cNvSpPr>
          <p:nvPr>
            <p:ph type="body" idx="1"/>
          </p:nvPr>
        </p:nvSpPr>
        <p:spPr>
          <a:xfrm>
            <a:off x="1203350" y="4079650"/>
            <a:ext cx="21906300" cy="6407100"/>
          </a:xfrm>
          <a:prstGeom prst="rect">
            <a:avLst/>
          </a:prstGeom>
        </p:spPr>
        <p:txBody>
          <a:bodyPr spcFirstLastPara="1" wrap="square" lIns="91425" tIns="91425" rIns="91425" bIns="91425" anchor="t" anchorCtr="0">
            <a:spAutoFit/>
          </a:bodyPr>
          <a:lstStyle>
            <a:lvl1pPr marL="457200" lvl="0" indent="-533400" rtl="0">
              <a:spcBef>
                <a:spcPts val="0"/>
              </a:spcBef>
              <a:spcAft>
                <a:spcPts val="0"/>
              </a:spcAft>
              <a:buSzPts val="4800"/>
              <a:buFont typeface="Open Sans Light"/>
              <a:buChar char="●"/>
              <a:defRPr sz="4800">
                <a:latin typeface="Open Sans Light"/>
                <a:ea typeface="Open Sans Light"/>
                <a:cs typeface="Open Sans Light"/>
                <a:sym typeface="Open Sans Light"/>
              </a:defRPr>
            </a:lvl1pPr>
            <a:lvl2pPr marL="914400" lvl="1" indent="-533400" rtl="0">
              <a:spcBef>
                <a:spcPts val="0"/>
              </a:spcBef>
              <a:spcAft>
                <a:spcPts val="0"/>
              </a:spcAft>
              <a:buSzPts val="4800"/>
              <a:buFont typeface="Open Sans Light"/>
              <a:buChar char="○"/>
              <a:defRPr sz="4800">
                <a:latin typeface="Open Sans Light"/>
                <a:ea typeface="Open Sans Light"/>
                <a:cs typeface="Open Sans Light"/>
                <a:sym typeface="Open Sans Light"/>
              </a:defRPr>
            </a:lvl2pPr>
            <a:lvl3pPr marL="1371600" lvl="2" indent="-457200" rtl="0">
              <a:spcBef>
                <a:spcPts val="0"/>
              </a:spcBef>
              <a:spcAft>
                <a:spcPts val="0"/>
              </a:spcAft>
              <a:buSzPts val="3600"/>
              <a:buFont typeface="Open Sans Light"/>
              <a:buChar char="■"/>
              <a:defRPr sz="3600">
                <a:latin typeface="Open Sans Light"/>
                <a:ea typeface="Open Sans Light"/>
                <a:cs typeface="Open Sans Light"/>
                <a:sym typeface="Open Sans Light"/>
              </a:defRPr>
            </a:lvl3pPr>
            <a:lvl4pPr marL="1828800" lvl="3" indent="-457200" rtl="0">
              <a:spcBef>
                <a:spcPts val="0"/>
              </a:spcBef>
              <a:spcAft>
                <a:spcPts val="0"/>
              </a:spcAft>
              <a:buSzPts val="3600"/>
              <a:buFont typeface="Open Sans Light"/>
              <a:buChar char="●"/>
              <a:defRPr sz="3600">
                <a:latin typeface="Open Sans Light"/>
                <a:ea typeface="Open Sans Light"/>
                <a:cs typeface="Open Sans Light"/>
                <a:sym typeface="Open Sans Light"/>
              </a:defRPr>
            </a:lvl4pPr>
            <a:lvl5pPr marL="2286000" lvl="4" indent="-419100" rtl="0">
              <a:spcBef>
                <a:spcPts val="0"/>
              </a:spcBef>
              <a:spcAft>
                <a:spcPts val="0"/>
              </a:spcAft>
              <a:buSzPts val="3000"/>
              <a:buFont typeface="Open Sans Light"/>
              <a:buChar char="○"/>
              <a:defRPr sz="3000">
                <a:latin typeface="Open Sans Light"/>
                <a:ea typeface="Open Sans Light"/>
                <a:cs typeface="Open Sans Light"/>
                <a:sym typeface="Open Sans Light"/>
              </a:defRPr>
            </a:lvl5pPr>
            <a:lvl6pPr marL="2743200" lvl="5" indent="-419100" rtl="0">
              <a:spcBef>
                <a:spcPts val="0"/>
              </a:spcBef>
              <a:spcAft>
                <a:spcPts val="0"/>
              </a:spcAft>
              <a:buSzPts val="3000"/>
              <a:buFont typeface="Open Sans Light"/>
              <a:buChar char="■"/>
              <a:defRPr sz="3000">
                <a:latin typeface="Open Sans Light"/>
                <a:ea typeface="Open Sans Light"/>
                <a:cs typeface="Open Sans Light"/>
                <a:sym typeface="Open Sans Light"/>
              </a:defRPr>
            </a:lvl6pPr>
            <a:lvl7pPr marL="3200400" lvl="6" indent="-419100" rtl="0">
              <a:spcBef>
                <a:spcPts val="0"/>
              </a:spcBef>
              <a:spcAft>
                <a:spcPts val="0"/>
              </a:spcAft>
              <a:buSzPts val="3000"/>
              <a:buFont typeface="Open Sans Light"/>
              <a:buChar char="●"/>
              <a:defRPr sz="3000">
                <a:latin typeface="Open Sans Light"/>
                <a:ea typeface="Open Sans Light"/>
                <a:cs typeface="Open Sans Light"/>
                <a:sym typeface="Open Sans Light"/>
              </a:defRPr>
            </a:lvl7pPr>
            <a:lvl8pPr marL="3657600" lvl="7" indent="-419100" rtl="0">
              <a:spcBef>
                <a:spcPts val="0"/>
              </a:spcBef>
              <a:spcAft>
                <a:spcPts val="0"/>
              </a:spcAft>
              <a:buSzPts val="3000"/>
              <a:buFont typeface="Open Sans Light"/>
              <a:buChar char="○"/>
              <a:defRPr sz="3000">
                <a:latin typeface="Open Sans Light"/>
                <a:ea typeface="Open Sans Light"/>
                <a:cs typeface="Open Sans Light"/>
                <a:sym typeface="Open Sans Light"/>
              </a:defRPr>
            </a:lvl8pPr>
            <a:lvl9pPr marL="4114800" lvl="8" indent="-419100" rtl="0">
              <a:spcBef>
                <a:spcPts val="0"/>
              </a:spcBef>
              <a:spcAft>
                <a:spcPts val="0"/>
              </a:spcAft>
              <a:buSzPts val="3000"/>
              <a:buFont typeface="Open Sans Light"/>
              <a:buChar char="■"/>
              <a:defRPr sz="3000">
                <a:latin typeface="Open Sans Light"/>
                <a:ea typeface="Open Sans Light"/>
                <a:cs typeface="Open Sans Light"/>
                <a:sym typeface="Open Sans Light"/>
              </a:defRPr>
            </a:lvl9pPr>
          </a:lstStyle>
          <a:p>
            <a:endParaRPr/>
          </a:p>
        </p:txBody>
      </p:sp>
      <p:sp>
        <p:nvSpPr>
          <p:cNvPr id="78" name="Google Shape;78;p17"/>
          <p:cNvSpPr txBox="1">
            <a:spLocks noGrp="1"/>
          </p:cNvSpPr>
          <p:nvPr>
            <p:ph type="subTitle" idx="2"/>
          </p:nvPr>
        </p:nvSpPr>
        <p:spPr>
          <a:xfrm>
            <a:off x="1095650" y="3035275"/>
            <a:ext cx="22014000" cy="1366500"/>
          </a:xfrm>
          <a:prstGeom prst="rect">
            <a:avLst/>
          </a:prstGeom>
        </p:spPr>
        <p:txBody>
          <a:bodyPr spcFirstLastPara="1" wrap="square" lIns="91425" tIns="91425" rIns="91425" bIns="91425" anchor="t" anchorCtr="0">
            <a:spAutoFit/>
          </a:bodyPr>
          <a:lstStyle>
            <a:lvl1pPr lvl="0" rtl="0">
              <a:spcBef>
                <a:spcPts val="0"/>
              </a:spcBef>
              <a:spcAft>
                <a:spcPts val="0"/>
              </a:spcAft>
              <a:buNone/>
              <a:defRPr sz="4800">
                <a:solidFill>
                  <a:schemeClr val="accent2"/>
                </a:solidFill>
                <a:latin typeface="Roboto Mono"/>
                <a:ea typeface="Roboto Mono"/>
                <a:cs typeface="Roboto Mono"/>
                <a:sym typeface="Roboto Mono"/>
              </a:defRPr>
            </a:lvl1pPr>
            <a:lvl2pPr lvl="1" rtl="0">
              <a:spcBef>
                <a:spcPts val="0"/>
              </a:spcBef>
              <a:spcAft>
                <a:spcPts val="0"/>
              </a:spcAft>
              <a:buNone/>
              <a:defRPr>
                <a:solidFill>
                  <a:schemeClr val="accent2"/>
                </a:solidFill>
                <a:latin typeface="Google Sans"/>
                <a:ea typeface="Google Sans"/>
                <a:cs typeface="Google Sans"/>
                <a:sym typeface="Google Sans"/>
              </a:defRPr>
            </a:lvl2pPr>
            <a:lvl3pPr lvl="2" rtl="0">
              <a:spcBef>
                <a:spcPts val="0"/>
              </a:spcBef>
              <a:spcAft>
                <a:spcPts val="0"/>
              </a:spcAft>
              <a:buNone/>
              <a:defRPr>
                <a:solidFill>
                  <a:schemeClr val="accent2"/>
                </a:solidFill>
                <a:latin typeface="Google Sans"/>
                <a:ea typeface="Google Sans"/>
                <a:cs typeface="Google Sans"/>
                <a:sym typeface="Google Sans"/>
              </a:defRPr>
            </a:lvl3pPr>
            <a:lvl4pPr lvl="3" rtl="0">
              <a:spcBef>
                <a:spcPts val="0"/>
              </a:spcBef>
              <a:spcAft>
                <a:spcPts val="0"/>
              </a:spcAft>
              <a:buNone/>
              <a:defRPr>
                <a:solidFill>
                  <a:schemeClr val="accent2"/>
                </a:solidFill>
                <a:latin typeface="Google Sans"/>
                <a:ea typeface="Google Sans"/>
                <a:cs typeface="Google Sans"/>
                <a:sym typeface="Google Sans"/>
              </a:defRPr>
            </a:lvl4pPr>
            <a:lvl5pPr lvl="4" rtl="0">
              <a:spcBef>
                <a:spcPts val="0"/>
              </a:spcBef>
              <a:spcAft>
                <a:spcPts val="0"/>
              </a:spcAft>
              <a:buNone/>
              <a:defRPr>
                <a:solidFill>
                  <a:schemeClr val="accent2"/>
                </a:solidFill>
                <a:latin typeface="Google Sans"/>
                <a:ea typeface="Google Sans"/>
                <a:cs typeface="Google Sans"/>
                <a:sym typeface="Google Sans"/>
              </a:defRPr>
            </a:lvl5pPr>
            <a:lvl6pPr lvl="5" rtl="0">
              <a:spcBef>
                <a:spcPts val="0"/>
              </a:spcBef>
              <a:spcAft>
                <a:spcPts val="0"/>
              </a:spcAft>
              <a:buNone/>
              <a:defRPr>
                <a:solidFill>
                  <a:schemeClr val="accent2"/>
                </a:solidFill>
                <a:latin typeface="Google Sans"/>
                <a:ea typeface="Google Sans"/>
                <a:cs typeface="Google Sans"/>
                <a:sym typeface="Google Sans"/>
              </a:defRPr>
            </a:lvl6pPr>
            <a:lvl7pPr lvl="6" rtl="0">
              <a:spcBef>
                <a:spcPts val="0"/>
              </a:spcBef>
              <a:spcAft>
                <a:spcPts val="0"/>
              </a:spcAft>
              <a:buNone/>
              <a:defRPr>
                <a:solidFill>
                  <a:schemeClr val="accent2"/>
                </a:solidFill>
                <a:latin typeface="Google Sans"/>
                <a:ea typeface="Google Sans"/>
                <a:cs typeface="Google Sans"/>
                <a:sym typeface="Google Sans"/>
              </a:defRPr>
            </a:lvl7pPr>
            <a:lvl8pPr lvl="7" rtl="0">
              <a:spcBef>
                <a:spcPts val="0"/>
              </a:spcBef>
              <a:spcAft>
                <a:spcPts val="0"/>
              </a:spcAft>
              <a:buNone/>
              <a:defRPr>
                <a:solidFill>
                  <a:schemeClr val="accent2"/>
                </a:solidFill>
                <a:latin typeface="Google Sans"/>
                <a:ea typeface="Google Sans"/>
                <a:cs typeface="Google Sans"/>
                <a:sym typeface="Google Sans"/>
              </a:defRPr>
            </a:lvl8pPr>
            <a:lvl9pPr lvl="8" rtl="0">
              <a:spcBef>
                <a:spcPts val="0"/>
              </a:spcBef>
              <a:spcAft>
                <a:spcPts val="0"/>
              </a:spcAft>
              <a:buNone/>
              <a:defRPr>
                <a:solidFill>
                  <a:schemeClr val="accent2"/>
                </a:solidFill>
                <a:latin typeface="Google Sans"/>
                <a:ea typeface="Google Sans"/>
                <a:cs typeface="Google Sans"/>
                <a:sym typeface="Google Sans"/>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831200" y="1186733"/>
            <a:ext cx="22721700" cy="1527300"/>
          </a:xfrm>
          <a:prstGeom prst="rect">
            <a:avLst/>
          </a:prstGeom>
          <a:noFill/>
          <a:ln>
            <a:noFill/>
          </a:ln>
        </p:spPr>
        <p:txBody>
          <a:bodyPr spcFirstLastPara="1" wrap="square" lIns="243800" tIns="243800" rIns="243800" bIns="243800" anchor="t" anchorCtr="0">
            <a:normAutofit/>
          </a:bodyPr>
          <a:lstStyle>
            <a:lvl1pPr lvl="0" rtl="0">
              <a:spcBef>
                <a:spcPts val="0"/>
              </a:spcBef>
              <a:spcAft>
                <a:spcPts val="0"/>
              </a:spcAft>
              <a:buClr>
                <a:schemeClr val="dk2"/>
              </a:buClr>
              <a:buSzPts val="7500"/>
              <a:buFont typeface="Google Sans"/>
              <a:buNone/>
              <a:defRPr sz="7500">
                <a:solidFill>
                  <a:schemeClr val="dk2"/>
                </a:solidFill>
                <a:latin typeface="Google Sans"/>
                <a:ea typeface="Google Sans"/>
                <a:cs typeface="Google Sans"/>
                <a:sym typeface="Google Sans"/>
              </a:defRPr>
            </a:lvl1pPr>
            <a:lvl2pPr lvl="1" rtl="0">
              <a:spcBef>
                <a:spcPts val="0"/>
              </a:spcBef>
              <a:spcAft>
                <a:spcPts val="0"/>
              </a:spcAft>
              <a:buClr>
                <a:schemeClr val="dk2"/>
              </a:buClr>
              <a:buSzPts val="7500"/>
              <a:buNone/>
              <a:defRPr sz="7500">
                <a:solidFill>
                  <a:schemeClr val="dk2"/>
                </a:solidFill>
              </a:defRPr>
            </a:lvl2pPr>
            <a:lvl3pPr lvl="2" rtl="0">
              <a:spcBef>
                <a:spcPts val="0"/>
              </a:spcBef>
              <a:spcAft>
                <a:spcPts val="0"/>
              </a:spcAft>
              <a:buClr>
                <a:schemeClr val="dk2"/>
              </a:buClr>
              <a:buSzPts val="7500"/>
              <a:buNone/>
              <a:defRPr sz="7500">
                <a:solidFill>
                  <a:schemeClr val="dk2"/>
                </a:solidFill>
              </a:defRPr>
            </a:lvl3pPr>
            <a:lvl4pPr lvl="3" rtl="0">
              <a:spcBef>
                <a:spcPts val="0"/>
              </a:spcBef>
              <a:spcAft>
                <a:spcPts val="0"/>
              </a:spcAft>
              <a:buClr>
                <a:schemeClr val="dk2"/>
              </a:buClr>
              <a:buSzPts val="7500"/>
              <a:buNone/>
              <a:defRPr sz="7500">
                <a:solidFill>
                  <a:schemeClr val="dk2"/>
                </a:solidFill>
              </a:defRPr>
            </a:lvl4pPr>
            <a:lvl5pPr lvl="4" rtl="0">
              <a:spcBef>
                <a:spcPts val="0"/>
              </a:spcBef>
              <a:spcAft>
                <a:spcPts val="0"/>
              </a:spcAft>
              <a:buClr>
                <a:schemeClr val="dk2"/>
              </a:buClr>
              <a:buSzPts val="7500"/>
              <a:buNone/>
              <a:defRPr sz="7500">
                <a:solidFill>
                  <a:schemeClr val="dk2"/>
                </a:solidFill>
              </a:defRPr>
            </a:lvl5pPr>
            <a:lvl6pPr lvl="5" rtl="0">
              <a:spcBef>
                <a:spcPts val="0"/>
              </a:spcBef>
              <a:spcAft>
                <a:spcPts val="0"/>
              </a:spcAft>
              <a:buClr>
                <a:schemeClr val="dk2"/>
              </a:buClr>
              <a:buSzPts val="7500"/>
              <a:buNone/>
              <a:defRPr sz="7500">
                <a:solidFill>
                  <a:schemeClr val="dk2"/>
                </a:solidFill>
              </a:defRPr>
            </a:lvl6pPr>
            <a:lvl7pPr lvl="6" rtl="0">
              <a:spcBef>
                <a:spcPts val="0"/>
              </a:spcBef>
              <a:spcAft>
                <a:spcPts val="0"/>
              </a:spcAft>
              <a:buClr>
                <a:schemeClr val="dk2"/>
              </a:buClr>
              <a:buSzPts val="7500"/>
              <a:buNone/>
              <a:defRPr sz="7500">
                <a:solidFill>
                  <a:schemeClr val="dk2"/>
                </a:solidFill>
              </a:defRPr>
            </a:lvl7pPr>
            <a:lvl8pPr lvl="7" rtl="0">
              <a:spcBef>
                <a:spcPts val="0"/>
              </a:spcBef>
              <a:spcAft>
                <a:spcPts val="0"/>
              </a:spcAft>
              <a:buClr>
                <a:schemeClr val="dk2"/>
              </a:buClr>
              <a:buSzPts val="7500"/>
              <a:buNone/>
              <a:defRPr sz="7500">
                <a:solidFill>
                  <a:schemeClr val="dk2"/>
                </a:solidFill>
              </a:defRPr>
            </a:lvl8pPr>
            <a:lvl9pPr lvl="8" rtl="0">
              <a:spcBef>
                <a:spcPts val="0"/>
              </a:spcBef>
              <a:spcAft>
                <a:spcPts val="0"/>
              </a:spcAft>
              <a:buClr>
                <a:schemeClr val="dk2"/>
              </a:buClr>
              <a:buSzPts val="7500"/>
              <a:buNone/>
              <a:defRPr sz="7500">
                <a:solidFill>
                  <a:schemeClr val="dk2"/>
                </a:solidFill>
              </a:defRPr>
            </a:lvl9pPr>
          </a:lstStyle>
          <a:p>
            <a:endParaRPr/>
          </a:p>
        </p:txBody>
      </p:sp>
      <p:sp>
        <p:nvSpPr>
          <p:cNvPr id="7" name="Google Shape;7;p1"/>
          <p:cNvSpPr txBox="1">
            <a:spLocks noGrp="1"/>
          </p:cNvSpPr>
          <p:nvPr>
            <p:ph type="sldNum" idx="12"/>
          </p:nvPr>
        </p:nvSpPr>
        <p:spPr>
          <a:xfrm>
            <a:off x="22593221" y="12435245"/>
            <a:ext cx="1463100" cy="1049700"/>
          </a:xfrm>
          <a:prstGeom prst="rect">
            <a:avLst/>
          </a:prstGeom>
          <a:noFill/>
          <a:ln>
            <a:noFill/>
          </a:ln>
        </p:spPr>
        <p:txBody>
          <a:bodyPr spcFirstLastPara="1" wrap="square" lIns="243800" tIns="243800" rIns="243800" bIns="243800" anchor="ctr" anchorCtr="0">
            <a:normAutofit/>
          </a:bodyPr>
          <a:lstStyle>
            <a:lvl1pPr lvl="0" algn="r" rtl="0">
              <a:buNone/>
              <a:defRPr sz="2700">
                <a:solidFill>
                  <a:schemeClr val="dk2"/>
                </a:solidFill>
              </a:defRPr>
            </a:lvl1pPr>
            <a:lvl2pPr lvl="1" algn="r" rtl="0">
              <a:buNone/>
              <a:defRPr sz="2700">
                <a:solidFill>
                  <a:schemeClr val="dk2"/>
                </a:solidFill>
              </a:defRPr>
            </a:lvl2pPr>
            <a:lvl3pPr lvl="2" algn="r" rtl="0">
              <a:buNone/>
              <a:defRPr sz="2700">
                <a:solidFill>
                  <a:schemeClr val="dk2"/>
                </a:solidFill>
              </a:defRPr>
            </a:lvl3pPr>
            <a:lvl4pPr lvl="3" algn="r" rtl="0">
              <a:buNone/>
              <a:defRPr sz="2700">
                <a:solidFill>
                  <a:schemeClr val="dk2"/>
                </a:solidFill>
              </a:defRPr>
            </a:lvl4pPr>
            <a:lvl5pPr lvl="4" algn="r" rtl="0">
              <a:buNone/>
              <a:defRPr sz="2700">
                <a:solidFill>
                  <a:schemeClr val="dk2"/>
                </a:solidFill>
              </a:defRPr>
            </a:lvl5pPr>
            <a:lvl6pPr lvl="5" algn="r" rtl="0">
              <a:buNone/>
              <a:defRPr sz="2700">
                <a:solidFill>
                  <a:schemeClr val="dk2"/>
                </a:solidFill>
              </a:defRPr>
            </a:lvl6pPr>
            <a:lvl7pPr lvl="6" algn="r" rtl="0">
              <a:buNone/>
              <a:defRPr sz="2700">
                <a:solidFill>
                  <a:schemeClr val="dk2"/>
                </a:solidFill>
              </a:defRPr>
            </a:lvl7pPr>
            <a:lvl8pPr lvl="7" algn="r" rtl="0">
              <a:buNone/>
              <a:defRPr sz="2700">
                <a:solidFill>
                  <a:schemeClr val="dk2"/>
                </a:solidFill>
              </a:defRPr>
            </a:lvl8pPr>
            <a:lvl9pPr lvl="8" algn="r" rtl="0">
              <a:buNone/>
              <a:defRPr sz="2700">
                <a:solidFill>
                  <a:schemeClr val="dk2"/>
                </a:solidFill>
              </a:defRPr>
            </a:lvl9pPr>
          </a:lstStyle>
          <a:p>
            <a:pPr marL="0" lvl="0" indent="0" algn="r" rtl="0">
              <a:spcBef>
                <a:spcPts val="0"/>
              </a:spcBef>
              <a:spcAft>
                <a:spcPts val="0"/>
              </a:spcAft>
              <a:buNone/>
            </a:pPr>
            <a:fld id="{00000000-1234-1234-1234-123412341234}" type="slidenum">
              <a:rPr lang="en-US"/>
              <a:t>‹#›</a:t>
            </a:fld>
            <a:endParaRPr/>
          </a:p>
        </p:txBody>
      </p:sp>
      <p:sp>
        <p:nvSpPr>
          <p:cNvPr id="8" name="Google Shape;8;p1"/>
          <p:cNvSpPr txBox="1">
            <a:spLocks noGrp="1"/>
          </p:cNvSpPr>
          <p:nvPr>
            <p:ph type="body" idx="1"/>
          </p:nvPr>
        </p:nvSpPr>
        <p:spPr>
          <a:xfrm>
            <a:off x="1203350" y="3095025"/>
            <a:ext cx="21906300" cy="6407100"/>
          </a:xfrm>
          <a:prstGeom prst="rect">
            <a:avLst/>
          </a:prstGeom>
          <a:noFill/>
          <a:ln>
            <a:noFill/>
          </a:ln>
        </p:spPr>
        <p:txBody>
          <a:bodyPr spcFirstLastPara="1" wrap="square" lIns="91425" tIns="91425" rIns="91425" bIns="91425" anchor="t" anchorCtr="0">
            <a:spAutoFit/>
          </a:bodyPr>
          <a:lstStyle>
            <a:lvl1pPr marL="457200" lvl="0" indent="-533400" rtl="0">
              <a:spcBef>
                <a:spcPts val="0"/>
              </a:spcBef>
              <a:spcAft>
                <a:spcPts val="0"/>
              </a:spcAft>
              <a:buClr>
                <a:schemeClr val="dk2"/>
              </a:buClr>
              <a:buSzPts val="4800"/>
              <a:buFont typeface="Open Sans Light"/>
              <a:buChar char="●"/>
              <a:defRPr sz="4800">
                <a:solidFill>
                  <a:schemeClr val="dk2"/>
                </a:solidFill>
                <a:latin typeface="Open Sans Light"/>
                <a:ea typeface="Open Sans Light"/>
                <a:cs typeface="Open Sans Light"/>
                <a:sym typeface="Open Sans Light"/>
              </a:defRPr>
            </a:lvl1pPr>
            <a:lvl2pPr marL="914400" lvl="1" indent="-533400" rtl="0">
              <a:spcBef>
                <a:spcPts val="0"/>
              </a:spcBef>
              <a:spcAft>
                <a:spcPts val="0"/>
              </a:spcAft>
              <a:buClr>
                <a:schemeClr val="dk2"/>
              </a:buClr>
              <a:buSzPts val="4800"/>
              <a:buFont typeface="Open Sans Light"/>
              <a:buChar char="○"/>
              <a:defRPr sz="4800">
                <a:solidFill>
                  <a:schemeClr val="dk2"/>
                </a:solidFill>
                <a:latin typeface="Open Sans Light"/>
                <a:ea typeface="Open Sans Light"/>
                <a:cs typeface="Open Sans Light"/>
                <a:sym typeface="Open Sans Light"/>
              </a:defRPr>
            </a:lvl2pPr>
            <a:lvl3pPr marL="1371600" lvl="2" indent="-457200" rtl="0">
              <a:spcBef>
                <a:spcPts val="0"/>
              </a:spcBef>
              <a:spcAft>
                <a:spcPts val="0"/>
              </a:spcAft>
              <a:buClr>
                <a:schemeClr val="dk2"/>
              </a:buClr>
              <a:buSzPts val="3600"/>
              <a:buFont typeface="Open Sans Light"/>
              <a:buChar char="■"/>
              <a:defRPr sz="3600">
                <a:solidFill>
                  <a:schemeClr val="dk2"/>
                </a:solidFill>
                <a:latin typeface="Open Sans Light"/>
                <a:ea typeface="Open Sans Light"/>
                <a:cs typeface="Open Sans Light"/>
                <a:sym typeface="Open Sans Light"/>
              </a:defRPr>
            </a:lvl3pPr>
            <a:lvl4pPr marL="1828800" lvl="3" indent="-457200" rtl="0">
              <a:spcBef>
                <a:spcPts val="0"/>
              </a:spcBef>
              <a:spcAft>
                <a:spcPts val="0"/>
              </a:spcAft>
              <a:buClr>
                <a:schemeClr val="dk2"/>
              </a:buClr>
              <a:buSzPts val="3600"/>
              <a:buFont typeface="Open Sans Light"/>
              <a:buChar char="●"/>
              <a:defRPr sz="3600">
                <a:solidFill>
                  <a:schemeClr val="dk2"/>
                </a:solidFill>
                <a:latin typeface="Open Sans Light"/>
                <a:ea typeface="Open Sans Light"/>
                <a:cs typeface="Open Sans Light"/>
                <a:sym typeface="Open Sans Light"/>
              </a:defRPr>
            </a:lvl4pPr>
            <a:lvl5pPr marL="2286000" lvl="4" indent="-419100" rtl="0">
              <a:spcBef>
                <a:spcPts val="0"/>
              </a:spcBef>
              <a:spcAft>
                <a:spcPts val="0"/>
              </a:spcAft>
              <a:buClr>
                <a:schemeClr val="dk2"/>
              </a:buClr>
              <a:buSzPts val="3000"/>
              <a:buFont typeface="Open Sans Light"/>
              <a:buChar char="○"/>
              <a:defRPr sz="3000">
                <a:solidFill>
                  <a:schemeClr val="dk2"/>
                </a:solidFill>
                <a:latin typeface="Open Sans Light"/>
                <a:ea typeface="Open Sans Light"/>
                <a:cs typeface="Open Sans Light"/>
                <a:sym typeface="Open Sans Light"/>
              </a:defRPr>
            </a:lvl5pPr>
            <a:lvl6pPr marL="2743200" lvl="5" indent="-419100" rtl="0">
              <a:spcBef>
                <a:spcPts val="0"/>
              </a:spcBef>
              <a:spcAft>
                <a:spcPts val="0"/>
              </a:spcAft>
              <a:buClr>
                <a:schemeClr val="dk2"/>
              </a:buClr>
              <a:buSzPts val="3000"/>
              <a:buFont typeface="Open Sans Light"/>
              <a:buChar char="■"/>
              <a:defRPr sz="3000">
                <a:solidFill>
                  <a:schemeClr val="dk2"/>
                </a:solidFill>
                <a:latin typeface="Open Sans Light"/>
                <a:ea typeface="Open Sans Light"/>
                <a:cs typeface="Open Sans Light"/>
                <a:sym typeface="Open Sans Light"/>
              </a:defRPr>
            </a:lvl6pPr>
            <a:lvl7pPr marL="3200400" lvl="6" indent="-419100" rtl="0">
              <a:spcBef>
                <a:spcPts val="0"/>
              </a:spcBef>
              <a:spcAft>
                <a:spcPts val="0"/>
              </a:spcAft>
              <a:buClr>
                <a:schemeClr val="dk2"/>
              </a:buClr>
              <a:buSzPts val="3000"/>
              <a:buFont typeface="Open Sans Light"/>
              <a:buChar char="●"/>
              <a:defRPr sz="3000">
                <a:solidFill>
                  <a:schemeClr val="dk2"/>
                </a:solidFill>
                <a:latin typeface="Open Sans Light"/>
                <a:ea typeface="Open Sans Light"/>
                <a:cs typeface="Open Sans Light"/>
                <a:sym typeface="Open Sans Light"/>
              </a:defRPr>
            </a:lvl7pPr>
            <a:lvl8pPr marL="3657600" lvl="7" indent="-419100" rtl="0">
              <a:spcBef>
                <a:spcPts val="0"/>
              </a:spcBef>
              <a:spcAft>
                <a:spcPts val="0"/>
              </a:spcAft>
              <a:buClr>
                <a:schemeClr val="dk2"/>
              </a:buClr>
              <a:buSzPts val="3000"/>
              <a:buFont typeface="Open Sans Light"/>
              <a:buChar char="○"/>
              <a:defRPr sz="3000">
                <a:solidFill>
                  <a:schemeClr val="dk2"/>
                </a:solidFill>
                <a:latin typeface="Open Sans Light"/>
                <a:ea typeface="Open Sans Light"/>
                <a:cs typeface="Open Sans Light"/>
                <a:sym typeface="Open Sans Light"/>
              </a:defRPr>
            </a:lvl8pPr>
            <a:lvl9pPr marL="4114800" lvl="8" indent="-419100" rtl="0">
              <a:spcBef>
                <a:spcPts val="0"/>
              </a:spcBef>
              <a:spcAft>
                <a:spcPts val="0"/>
              </a:spcAft>
              <a:buClr>
                <a:schemeClr val="dk2"/>
              </a:buClr>
              <a:buSzPts val="3000"/>
              <a:buFont typeface="Open Sans Light"/>
              <a:buChar char="■"/>
              <a:defRPr sz="3000">
                <a:solidFill>
                  <a:schemeClr val="dk2"/>
                </a:solidFill>
                <a:latin typeface="Open Sans Light"/>
                <a:ea typeface="Open Sans Light"/>
                <a:cs typeface="Open Sans Light"/>
                <a:sym typeface="Open Sans Light"/>
              </a:defRPr>
            </a:lvl9pPr>
          </a:lstStyle>
          <a:p>
            <a:endParaRPr/>
          </a:p>
        </p:txBody>
      </p:sp>
    </p:spTree>
  </p:cSld>
  <p:clrMap bg1="lt1" tx1="dk1" bg2="dk2" tx2="lt2" accent1="accent1" accent2="accent2" accent3="accent3" accent4="accent4" accent5="accent5" accent6="accent6" hlink="hlink" folHlink="folHlink"/>
  <p:sldLayoutIdLst>
    <p:sldLayoutId id="2147483651" r:id="rId1"/>
    <p:sldLayoutId id="2147483653" r:id="rId2"/>
    <p:sldLayoutId id="2147483655" r:id="rId3"/>
    <p:sldLayoutId id="2147483656" r:id="rId4"/>
    <p:sldLayoutId id="2147483657" r:id="rId5"/>
    <p:sldLayoutId id="2147483658" r:id="rId6"/>
    <p:sldLayoutId id="2147483660" r:id="rId7"/>
    <p:sldLayoutId id="2147483662" r:id="rId8"/>
    <p:sldLayoutId id="2147483663" r:id="rId9"/>
    <p:sldLayoutId id="2147483664" r:id="rId10"/>
    <p:sldLayoutId id="2147483665" r:id="rId11"/>
    <p:sldLayoutId id="2147483666" r:id="rId12"/>
    <p:sldLayoutId id="2147483667" r:id="rId13"/>
    <p:sldLayoutId id="2147483668"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9" name="Title 8">
            <a:extLst>
              <a:ext uri="{FF2B5EF4-FFF2-40B4-BE49-F238E27FC236}">
                <a16:creationId xmlns:a16="http://schemas.microsoft.com/office/drawing/2014/main" id="{6DC185C1-4BEE-7047-EB0F-DC461956D622}"/>
              </a:ext>
            </a:extLst>
          </p:cNvPr>
          <p:cNvSpPr>
            <a:spLocks noGrp="1"/>
          </p:cNvSpPr>
          <p:nvPr>
            <p:ph type="title"/>
          </p:nvPr>
        </p:nvSpPr>
        <p:spPr>
          <a:xfrm>
            <a:off x="2525896" y="5842377"/>
            <a:ext cx="15239590" cy="2031245"/>
          </a:xfrm>
        </p:spPr>
        <p:txBody>
          <a:bodyPr/>
          <a:lstStyle/>
          <a:p>
            <a:pPr algn="ctr"/>
            <a:r>
              <a:rPr lang="en-US" b="1" i="1" dirty="0">
                <a:solidFill>
                  <a:srgbClr val="002060"/>
                </a:solidFill>
              </a:rPr>
              <a:t>Functions in C</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40"/>
          <p:cNvSpPr txBox="1">
            <a:spLocks noGrp="1"/>
          </p:cNvSpPr>
          <p:nvPr>
            <p:ph type="title"/>
          </p:nvPr>
        </p:nvSpPr>
        <p:spPr>
          <a:xfrm>
            <a:off x="893050" y="1290125"/>
            <a:ext cx="21956100" cy="1926000"/>
          </a:xfrm>
          <a:prstGeom prst="rect">
            <a:avLst/>
          </a:prstGeom>
        </p:spPr>
        <p:txBody>
          <a:bodyPr spcFirstLastPara="1" wrap="square" lIns="243800" tIns="243800" rIns="243800" bIns="243800" anchor="t" anchorCtr="0">
            <a:spAutoFit/>
          </a:bodyPr>
          <a:lstStyle/>
          <a:p>
            <a:pPr marL="0" lvl="0" indent="0" algn="l" rtl="0">
              <a:spcBef>
                <a:spcPts val="0"/>
              </a:spcBef>
              <a:spcAft>
                <a:spcPts val="0"/>
              </a:spcAft>
              <a:buClr>
                <a:schemeClr val="dk1"/>
              </a:buClr>
              <a:buSzPts val="1100"/>
              <a:buFont typeface="Arial"/>
              <a:buNone/>
            </a:pPr>
            <a:r>
              <a:rPr lang="en-US" dirty="0"/>
              <a:t>Notes</a:t>
            </a:r>
            <a:endParaRPr dirty="0"/>
          </a:p>
        </p:txBody>
      </p:sp>
      <p:sp>
        <p:nvSpPr>
          <p:cNvPr id="215" name="Google Shape;215;p40"/>
          <p:cNvSpPr txBox="1">
            <a:spLocks noGrp="1"/>
          </p:cNvSpPr>
          <p:nvPr>
            <p:ph type="body" idx="1"/>
          </p:nvPr>
        </p:nvSpPr>
        <p:spPr>
          <a:xfrm>
            <a:off x="1149500" y="4079650"/>
            <a:ext cx="21906300" cy="6093946"/>
          </a:xfrm>
          <a:prstGeom prst="rect">
            <a:avLst/>
          </a:prstGeom>
        </p:spPr>
        <p:txBody>
          <a:bodyPr spcFirstLastPara="1" wrap="square" lIns="91425" tIns="91425" rIns="91425" bIns="91425" anchor="t" anchorCtr="0">
            <a:spAutoFit/>
          </a:bodyPr>
          <a:lstStyle/>
          <a:p>
            <a:pPr marL="914400" lvl="0" indent="-914400" algn="l" rtl="0">
              <a:spcBef>
                <a:spcPts val="0"/>
              </a:spcBef>
              <a:spcAft>
                <a:spcPts val="0"/>
              </a:spcAft>
              <a:buAutoNum type="arabicPeriod"/>
            </a:pPr>
            <a:r>
              <a:rPr lang="en-US" dirty="0">
                <a:latin typeface="Google Sans" panose="020B0604020202020204" charset="0"/>
                <a:ea typeface="Google Sans" panose="020B0604020202020204" charset="0"/>
                <a:cs typeface="Google Sans" panose="020B0604020202020204" charset="0"/>
              </a:rPr>
              <a:t>Trying to receive an output from a function that returns void will give Compilation error.</a:t>
            </a:r>
          </a:p>
          <a:p>
            <a:pPr marL="914400" lvl="0" indent="-914400" algn="l" rtl="0">
              <a:spcBef>
                <a:spcPts val="0"/>
              </a:spcBef>
              <a:spcAft>
                <a:spcPts val="0"/>
              </a:spcAft>
              <a:buAutoNum type="arabicPeriod"/>
            </a:pPr>
            <a:endParaRPr lang="en-US" dirty="0">
              <a:latin typeface="Google Sans" panose="020B0604020202020204" charset="0"/>
              <a:ea typeface="Google Sans" panose="020B0604020202020204" charset="0"/>
              <a:cs typeface="Google Sans" panose="020B0604020202020204" charset="0"/>
            </a:endParaRPr>
          </a:p>
          <a:p>
            <a:pPr marL="914400" lvl="0" indent="-914400" algn="l" rtl="0">
              <a:spcBef>
                <a:spcPts val="0"/>
              </a:spcBef>
              <a:spcAft>
                <a:spcPts val="0"/>
              </a:spcAft>
              <a:buAutoNum type="arabicPeriod" startAt="2"/>
            </a:pPr>
            <a:r>
              <a:rPr lang="en-US" dirty="0">
                <a:latin typeface="Google Sans" panose="020B0604020202020204" charset="0"/>
                <a:ea typeface="Google Sans" panose="020B0604020202020204" charset="0"/>
                <a:cs typeface="Google Sans" panose="020B0604020202020204" charset="0"/>
              </a:rPr>
              <a:t>Trying to send an input from a function that takes void will give Compilation error.</a:t>
            </a:r>
          </a:p>
          <a:p>
            <a:pPr marL="914400" lvl="0" indent="-914400" algn="l" rtl="0">
              <a:spcBef>
                <a:spcPts val="0"/>
              </a:spcBef>
              <a:spcAft>
                <a:spcPts val="0"/>
              </a:spcAft>
              <a:buAutoNum type="arabicPeriod" startAt="2"/>
            </a:pPr>
            <a:endParaRPr lang="en-US" dirty="0">
              <a:latin typeface="Google Sans" panose="020B0604020202020204" charset="0"/>
              <a:ea typeface="Google Sans" panose="020B0604020202020204" charset="0"/>
              <a:cs typeface="Google Sans" panose="020B0604020202020204" charset="0"/>
            </a:endParaRPr>
          </a:p>
          <a:p>
            <a:pPr marL="0" lvl="0" indent="0" algn="l" rtl="0">
              <a:spcBef>
                <a:spcPts val="0"/>
              </a:spcBef>
              <a:spcAft>
                <a:spcPts val="0"/>
              </a:spcAft>
              <a:buNone/>
            </a:pPr>
            <a:r>
              <a:rPr lang="en-US" dirty="0">
                <a:latin typeface="Google Sans" panose="020B0604020202020204" charset="0"/>
                <a:ea typeface="Google Sans" panose="020B0604020202020204" charset="0"/>
                <a:cs typeface="Google Sans" panose="020B0604020202020204" charset="0"/>
              </a:rPr>
              <a:t>3.	Trying to send fewer or more arguments than Declared in a function prototype/ implementation gives Compilation error.</a:t>
            </a:r>
            <a:endParaRPr dirty="0">
              <a:latin typeface="Google Sans" panose="020B0604020202020204" charset="0"/>
              <a:ea typeface="Google Sans" panose="020B0604020202020204" charset="0"/>
              <a:cs typeface="Google Sans" panose="020B0604020202020204"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41"/>
          <p:cNvSpPr txBox="1">
            <a:spLocks noGrp="1"/>
          </p:cNvSpPr>
          <p:nvPr>
            <p:ph type="title"/>
          </p:nvPr>
        </p:nvSpPr>
        <p:spPr>
          <a:xfrm>
            <a:off x="893050" y="1290125"/>
            <a:ext cx="21956100" cy="1926000"/>
          </a:xfrm>
          <a:prstGeom prst="rect">
            <a:avLst/>
          </a:prstGeom>
        </p:spPr>
        <p:txBody>
          <a:bodyPr spcFirstLastPara="1" wrap="square" lIns="243800" tIns="243800" rIns="243800" bIns="243800" anchor="t" anchorCtr="0">
            <a:spAutoFit/>
          </a:bodyPr>
          <a:lstStyle/>
          <a:p>
            <a:pPr marL="0" lvl="0" indent="0" algn="l" rtl="0">
              <a:spcBef>
                <a:spcPts val="0"/>
              </a:spcBef>
              <a:spcAft>
                <a:spcPts val="0"/>
              </a:spcAft>
              <a:buClr>
                <a:schemeClr val="dk1"/>
              </a:buClr>
              <a:buSzPts val="1100"/>
              <a:buFont typeface="Arial"/>
              <a:buNone/>
            </a:pPr>
            <a:r>
              <a:rPr lang="en-US" dirty="0"/>
              <a:t>Local Vs Global variable </a:t>
            </a:r>
            <a:endParaRPr dirty="0"/>
          </a:p>
        </p:txBody>
      </p:sp>
      <p:sp>
        <p:nvSpPr>
          <p:cNvPr id="221" name="Google Shape;221;p41"/>
          <p:cNvSpPr txBox="1">
            <a:spLocks noGrp="1"/>
          </p:cNvSpPr>
          <p:nvPr>
            <p:ph type="subTitle" idx="2"/>
          </p:nvPr>
        </p:nvSpPr>
        <p:spPr>
          <a:xfrm>
            <a:off x="1095650" y="3035275"/>
            <a:ext cx="21753500" cy="5355282"/>
          </a:xfrm>
          <a:prstGeom prst="rect">
            <a:avLst/>
          </a:prstGeom>
        </p:spPr>
        <p:txBody>
          <a:bodyPr spcFirstLastPara="1" wrap="square" lIns="91425" tIns="91425" rIns="91425" bIns="91425" anchor="t" anchorCtr="0">
            <a:spAutoFit/>
          </a:bodyPr>
          <a:lstStyle/>
          <a:p>
            <a:pPr marL="685800" lvl="0" indent="-685800" algn="l" rtl="0">
              <a:spcBef>
                <a:spcPts val="0"/>
              </a:spcBef>
              <a:spcAft>
                <a:spcPts val="0"/>
              </a:spcAft>
              <a:buFont typeface="Arial" panose="020B0604020202020204" pitchFamily="34" charset="0"/>
              <a:buChar char="•"/>
            </a:pPr>
            <a:r>
              <a:rPr lang="en-US" dirty="0">
                <a:solidFill>
                  <a:schemeClr val="tx1"/>
                </a:solidFill>
                <a:latin typeface="Google Sans" panose="020B0604020202020204" charset="0"/>
                <a:ea typeface="Google Sans" panose="020B0604020202020204" charset="0"/>
                <a:cs typeface="Google Sans" panose="020B0604020202020204" charset="0"/>
              </a:rPr>
              <a:t>Local variable </a:t>
            </a:r>
            <a:r>
              <a:rPr lang="en-US" dirty="0">
                <a:solidFill>
                  <a:srgbClr val="002060"/>
                </a:solidFill>
                <a:latin typeface="Google Sans" panose="020B0604020202020204" charset="0"/>
                <a:ea typeface="Google Sans" panose="020B0604020202020204" charset="0"/>
                <a:cs typeface="Google Sans" panose="020B0604020202020204" charset="0"/>
              </a:rPr>
              <a:t>is a variable that will be identified or seen only within a function scope or block scope. Local variables are saved in stack section in RAM, unless it  has the modifier static. it is saved in data segment.</a:t>
            </a:r>
          </a:p>
          <a:p>
            <a:pPr marL="685800" lvl="0" indent="-685800" algn="l" rtl="0">
              <a:spcBef>
                <a:spcPts val="0"/>
              </a:spcBef>
              <a:spcAft>
                <a:spcPts val="0"/>
              </a:spcAft>
              <a:buFont typeface="Arial" panose="020B0604020202020204" pitchFamily="34" charset="0"/>
              <a:buChar char="•"/>
            </a:pPr>
            <a:r>
              <a:rPr lang="en-US" dirty="0">
                <a:solidFill>
                  <a:schemeClr val="tx1"/>
                </a:solidFill>
                <a:latin typeface="Google Sans" panose="020B0604020202020204" charset="0"/>
                <a:ea typeface="Google Sans" panose="020B0604020202020204" charset="0"/>
                <a:cs typeface="Google Sans" panose="020B0604020202020204" charset="0"/>
              </a:rPr>
              <a:t>Global variable </a:t>
            </a:r>
            <a:r>
              <a:rPr lang="en-US" dirty="0">
                <a:solidFill>
                  <a:srgbClr val="002060"/>
                </a:solidFill>
                <a:latin typeface="Google Sans" panose="020B0604020202020204" charset="0"/>
                <a:ea typeface="Google Sans" panose="020B0604020202020204" charset="0"/>
                <a:cs typeface="Google Sans" panose="020B0604020202020204" charset="0"/>
              </a:rPr>
              <a:t>is a variable outside of any function , that is why it is seen from all the function in the same file , it has a file scope  or project  scope. Global variables are put in data segment section in RAM . Uninitialized global variables are initialized to zero by default.</a:t>
            </a:r>
            <a:endParaRPr dirty="0">
              <a:solidFill>
                <a:srgbClr val="002060"/>
              </a:solidFill>
              <a:latin typeface="Google Sans" panose="020B0604020202020204" charset="0"/>
              <a:ea typeface="Google Sans" panose="020B0604020202020204" charset="0"/>
              <a:cs typeface="Google Sans" panose="020B0604020202020204"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pic>
        <p:nvPicPr>
          <p:cNvPr id="5" name="Picture 4" descr="Text, letter&#10;&#10;Description automatically generated">
            <a:extLst>
              <a:ext uri="{FF2B5EF4-FFF2-40B4-BE49-F238E27FC236}">
                <a16:creationId xmlns:a16="http://schemas.microsoft.com/office/drawing/2014/main" id="{24D9B8D8-E6E5-20F5-6824-2FB393E48934}"/>
              </a:ext>
            </a:extLst>
          </p:cNvPr>
          <p:cNvPicPr>
            <a:picLocks noChangeAspect="1"/>
          </p:cNvPicPr>
          <p:nvPr/>
        </p:nvPicPr>
        <p:blipFill>
          <a:blip r:embed="rId3"/>
          <a:stretch>
            <a:fillRect/>
          </a:stretch>
        </p:blipFill>
        <p:spPr>
          <a:xfrm>
            <a:off x="2824448" y="1078524"/>
            <a:ext cx="17419517" cy="10081846"/>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pic>
        <p:nvPicPr>
          <p:cNvPr id="3" name="Picture 2" descr="Graphical user interface, text&#10;&#10;Description automatically generated">
            <a:extLst>
              <a:ext uri="{FF2B5EF4-FFF2-40B4-BE49-F238E27FC236}">
                <a16:creationId xmlns:a16="http://schemas.microsoft.com/office/drawing/2014/main" id="{93D0F245-3906-1CDC-4285-22E8E76CEC95}"/>
              </a:ext>
            </a:extLst>
          </p:cNvPr>
          <p:cNvPicPr>
            <a:picLocks noChangeAspect="1"/>
          </p:cNvPicPr>
          <p:nvPr/>
        </p:nvPicPr>
        <p:blipFill>
          <a:blip r:embed="rId3"/>
          <a:stretch>
            <a:fillRect/>
          </a:stretch>
        </p:blipFill>
        <p:spPr>
          <a:xfrm>
            <a:off x="1008186" y="211016"/>
            <a:ext cx="20100052" cy="1053074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pic>
        <p:nvPicPr>
          <p:cNvPr id="2" name="Picture 1">
            <a:extLst>
              <a:ext uri="{FF2B5EF4-FFF2-40B4-BE49-F238E27FC236}">
                <a16:creationId xmlns:a16="http://schemas.microsoft.com/office/drawing/2014/main" id="{514ECD6A-C322-EB89-0DEF-53918840DE61}"/>
              </a:ext>
            </a:extLst>
          </p:cNvPr>
          <p:cNvPicPr>
            <a:picLocks noChangeAspect="1"/>
          </p:cNvPicPr>
          <p:nvPr/>
        </p:nvPicPr>
        <p:blipFill>
          <a:blip r:embed="rId3"/>
          <a:stretch>
            <a:fillRect/>
          </a:stretch>
        </p:blipFill>
        <p:spPr>
          <a:xfrm>
            <a:off x="562707" y="383876"/>
            <a:ext cx="18194216" cy="11259536"/>
          </a:xfrm>
          <a:prstGeom prst="rect">
            <a:avLst/>
          </a:prstGeom>
        </p:spPr>
      </p:pic>
    </p:spTree>
    <p:extLst>
      <p:ext uri="{BB962C8B-B14F-4D97-AF65-F5344CB8AC3E}">
        <p14:creationId xmlns:p14="http://schemas.microsoft.com/office/powerpoint/2010/main" val="20080612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7C4600-6991-7416-067F-01ABB5AAA0BF}"/>
              </a:ext>
            </a:extLst>
          </p:cNvPr>
          <p:cNvSpPr>
            <a:spLocks noGrp="1"/>
          </p:cNvSpPr>
          <p:nvPr>
            <p:ph type="title"/>
          </p:nvPr>
        </p:nvSpPr>
        <p:spPr>
          <a:xfrm>
            <a:off x="4618950" y="3388132"/>
            <a:ext cx="14571300" cy="1646524"/>
          </a:xfrm>
        </p:spPr>
        <p:txBody>
          <a:bodyPr/>
          <a:lstStyle/>
          <a:p>
            <a:r>
              <a:rPr lang="en-US" dirty="0"/>
              <a:t>Block scope </a:t>
            </a:r>
          </a:p>
        </p:txBody>
      </p:sp>
      <p:sp>
        <p:nvSpPr>
          <p:cNvPr id="3" name="Subtitle 2">
            <a:extLst>
              <a:ext uri="{FF2B5EF4-FFF2-40B4-BE49-F238E27FC236}">
                <a16:creationId xmlns:a16="http://schemas.microsoft.com/office/drawing/2014/main" id="{05783934-2347-26EC-0961-D1AB8D990247}"/>
              </a:ext>
            </a:extLst>
          </p:cNvPr>
          <p:cNvSpPr>
            <a:spLocks noGrp="1"/>
          </p:cNvSpPr>
          <p:nvPr>
            <p:ph type="subTitle" idx="1"/>
          </p:nvPr>
        </p:nvSpPr>
        <p:spPr>
          <a:xfrm>
            <a:off x="4152289" y="5812971"/>
            <a:ext cx="16128634" cy="3877954"/>
          </a:xfrm>
        </p:spPr>
        <p:txBody>
          <a:bodyPr/>
          <a:lstStyle/>
          <a:p>
            <a:r>
              <a:rPr lang="en-US" dirty="0">
                <a:latin typeface="Google Sans" panose="020B0604020202020204" charset="0"/>
                <a:ea typeface="Google Sans" panose="020B0604020202020204" charset="0"/>
                <a:cs typeface="Google Sans" panose="020B0604020202020204" charset="0"/>
              </a:rPr>
              <a:t>•	Blocks combine multiple statements into a single unit .</a:t>
            </a:r>
          </a:p>
          <a:p>
            <a:r>
              <a:rPr lang="en-US" dirty="0">
                <a:latin typeface="Google Sans" panose="020B0604020202020204" charset="0"/>
                <a:ea typeface="Google Sans" panose="020B0604020202020204" charset="0"/>
                <a:cs typeface="Google Sans" panose="020B0604020202020204" charset="0"/>
              </a:rPr>
              <a:t>•	Variables declared inside the block have a local scope.</a:t>
            </a:r>
          </a:p>
          <a:p>
            <a:r>
              <a:rPr lang="en-US" dirty="0">
                <a:latin typeface="Google Sans" panose="020B0604020202020204" charset="0"/>
                <a:ea typeface="Google Sans" panose="020B0604020202020204" charset="0"/>
                <a:cs typeface="Google Sans" panose="020B0604020202020204" charset="0"/>
              </a:rPr>
              <a:t>•	Blocks can be nested.</a:t>
            </a:r>
          </a:p>
        </p:txBody>
      </p:sp>
    </p:spTree>
    <p:extLst>
      <p:ext uri="{BB962C8B-B14F-4D97-AF65-F5344CB8AC3E}">
        <p14:creationId xmlns:p14="http://schemas.microsoft.com/office/powerpoint/2010/main" val="4907643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7B5A74E-A4A5-295B-E5ED-C59EF9B8413D}"/>
              </a:ext>
            </a:extLst>
          </p:cNvPr>
          <p:cNvPicPr>
            <a:picLocks noChangeAspect="1"/>
          </p:cNvPicPr>
          <p:nvPr/>
        </p:nvPicPr>
        <p:blipFill>
          <a:blip r:embed="rId2"/>
          <a:stretch>
            <a:fillRect/>
          </a:stretch>
        </p:blipFill>
        <p:spPr>
          <a:xfrm>
            <a:off x="-225409" y="0"/>
            <a:ext cx="24834818" cy="13716000"/>
          </a:xfrm>
          <a:prstGeom prst="rect">
            <a:avLst/>
          </a:prstGeom>
        </p:spPr>
      </p:pic>
    </p:spTree>
    <p:extLst>
      <p:ext uri="{BB962C8B-B14F-4D97-AF65-F5344CB8AC3E}">
        <p14:creationId xmlns:p14="http://schemas.microsoft.com/office/powerpoint/2010/main" val="23771034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E72CB05-C488-DFCA-E349-246A7923B092}"/>
              </a:ext>
            </a:extLst>
          </p:cNvPr>
          <p:cNvPicPr>
            <a:picLocks noChangeAspect="1"/>
          </p:cNvPicPr>
          <p:nvPr/>
        </p:nvPicPr>
        <p:blipFill>
          <a:blip r:embed="rId2"/>
          <a:stretch>
            <a:fillRect/>
          </a:stretch>
        </p:blipFill>
        <p:spPr>
          <a:xfrm>
            <a:off x="2760286" y="1481294"/>
            <a:ext cx="17755099" cy="11085843"/>
          </a:xfrm>
          <a:prstGeom prst="rect">
            <a:avLst/>
          </a:prstGeom>
        </p:spPr>
      </p:pic>
    </p:spTree>
    <p:extLst>
      <p:ext uri="{BB962C8B-B14F-4D97-AF65-F5344CB8AC3E}">
        <p14:creationId xmlns:p14="http://schemas.microsoft.com/office/powerpoint/2010/main" val="8152925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FA5921-C1F7-1F7B-070A-5336EACFA732}"/>
              </a:ext>
            </a:extLst>
          </p:cNvPr>
          <p:cNvSpPr>
            <a:spLocks noGrp="1"/>
          </p:cNvSpPr>
          <p:nvPr>
            <p:ph type="title"/>
          </p:nvPr>
        </p:nvSpPr>
        <p:spPr>
          <a:xfrm>
            <a:off x="5383136" y="2191996"/>
            <a:ext cx="14571300" cy="1646524"/>
          </a:xfrm>
        </p:spPr>
        <p:txBody>
          <a:bodyPr/>
          <a:lstStyle/>
          <a:p>
            <a:r>
              <a:rPr lang="en-US" dirty="0"/>
              <a:t>Divide project  to many C files </a:t>
            </a:r>
          </a:p>
        </p:txBody>
      </p:sp>
      <p:sp>
        <p:nvSpPr>
          <p:cNvPr id="3" name="Subtitle 2">
            <a:extLst>
              <a:ext uri="{FF2B5EF4-FFF2-40B4-BE49-F238E27FC236}">
                <a16:creationId xmlns:a16="http://schemas.microsoft.com/office/drawing/2014/main" id="{69B9C9BC-3EA6-E196-39AD-9FCFF0259753}"/>
              </a:ext>
            </a:extLst>
          </p:cNvPr>
          <p:cNvSpPr>
            <a:spLocks noGrp="1"/>
          </p:cNvSpPr>
          <p:nvPr>
            <p:ph type="subTitle" idx="1"/>
          </p:nvPr>
        </p:nvSpPr>
        <p:spPr>
          <a:xfrm>
            <a:off x="4076850" y="3877136"/>
            <a:ext cx="14858700" cy="6832609"/>
          </a:xfrm>
        </p:spPr>
        <p:txBody>
          <a:bodyPr/>
          <a:lstStyle/>
          <a:p>
            <a:r>
              <a:rPr lang="en-US" dirty="0">
                <a:latin typeface="Google Sans" panose="020B0604020202020204" charset="0"/>
                <a:ea typeface="Google Sans" panose="020B0604020202020204" charset="0"/>
                <a:cs typeface="Google Sans" panose="020B0604020202020204" charset="0"/>
              </a:rPr>
              <a:t>•	We divide a large C project to modules based on functionality .</a:t>
            </a:r>
          </a:p>
          <a:p>
            <a:r>
              <a:rPr lang="en-US" dirty="0">
                <a:latin typeface="Google Sans" panose="020B0604020202020204" charset="0"/>
                <a:ea typeface="Google Sans" panose="020B0604020202020204" charset="0"/>
                <a:cs typeface="Google Sans" panose="020B0604020202020204" charset="0"/>
              </a:rPr>
              <a:t>•	Each module is composed of  a .c file and a .h file.</a:t>
            </a:r>
          </a:p>
          <a:p>
            <a:r>
              <a:rPr lang="en-US" dirty="0">
                <a:latin typeface="Google Sans" panose="020B0604020202020204" charset="0"/>
                <a:ea typeface="Google Sans" panose="020B0604020202020204" charset="0"/>
                <a:cs typeface="Google Sans" panose="020B0604020202020204" charset="0"/>
              </a:rPr>
              <a:t>•	A .c  file contains the following  :</a:t>
            </a:r>
          </a:p>
          <a:p>
            <a:r>
              <a:rPr lang="en-US" dirty="0">
                <a:latin typeface="Google Sans" panose="020B0604020202020204" charset="0"/>
                <a:ea typeface="Google Sans" panose="020B0604020202020204" charset="0"/>
                <a:cs typeface="Google Sans" panose="020B0604020202020204" charset="0"/>
              </a:rPr>
              <a:t>1-	Implementation of functions .</a:t>
            </a:r>
          </a:p>
          <a:p>
            <a:r>
              <a:rPr lang="en-US" dirty="0">
                <a:latin typeface="Google Sans" panose="020B0604020202020204" charset="0"/>
                <a:ea typeface="Google Sans" panose="020B0604020202020204" charset="0"/>
                <a:cs typeface="Google Sans" panose="020B0604020202020204" charset="0"/>
              </a:rPr>
              <a:t>2-	Global variable definition.</a:t>
            </a:r>
          </a:p>
          <a:p>
            <a:r>
              <a:rPr lang="en-US" dirty="0">
                <a:latin typeface="Google Sans" panose="020B0604020202020204" charset="0"/>
                <a:ea typeface="Google Sans" panose="020B0604020202020204" charset="0"/>
                <a:cs typeface="Google Sans" panose="020B0604020202020204" charset="0"/>
              </a:rPr>
              <a:t>•	A .h  file contains the following:</a:t>
            </a:r>
          </a:p>
          <a:p>
            <a:r>
              <a:rPr lang="en-US" dirty="0">
                <a:latin typeface="Google Sans" panose="020B0604020202020204" charset="0"/>
                <a:ea typeface="Google Sans" panose="020B0604020202020204" charset="0"/>
                <a:cs typeface="Google Sans" panose="020B0604020202020204" charset="0"/>
              </a:rPr>
              <a:t>1-	constants  (#define)  .</a:t>
            </a:r>
          </a:p>
          <a:p>
            <a:r>
              <a:rPr lang="en-US" dirty="0">
                <a:latin typeface="Google Sans" panose="020B0604020202020204" charset="0"/>
                <a:ea typeface="Google Sans" panose="020B0604020202020204" charset="0"/>
                <a:cs typeface="Google Sans" panose="020B0604020202020204" charset="0"/>
              </a:rPr>
              <a:t>2-	functions prototype.</a:t>
            </a:r>
          </a:p>
        </p:txBody>
      </p:sp>
    </p:spTree>
    <p:extLst>
      <p:ext uri="{BB962C8B-B14F-4D97-AF65-F5344CB8AC3E}">
        <p14:creationId xmlns:p14="http://schemas.microsoft.com/office/powerpoint/2010/main" val="12961350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79DF34-66A7-8B5B-71EA-A4C7E08089F9}"/>
              </a:ext>
            </a:extLst>
          </p:cNvPr>
          <p:cNvSpPr>
            <a:spLocks noGrp="1"/>
          </p:cNvSpPr>
          <p:nvPr>
            <p:ph type="title"/>
          </p:nvPr>
        </p:nvSpPr>
        <p:spPr>
          <a:xfrm>
            <a:off x="5355750" y="2052750"/>
            <a:ext cx="14571300" cy="1646524"/>
          </a:xfrm>
        </p:spPr>
        <p:txBody>
          <a:bodyPr/>
          <a:lstStyle/>
          <a:p>
            <a:r>
              <a:rPr lang="en-US" dirty="0"/>
              <a:t>Recursion</a:t>
            </a:r>
          </a:p>
        </p:txBody>
      </p:sp>
      <p:sp>
        <p:nvSpPr>
          <p:cNvPr id="3" name="Subtitle 2">
            <a:extLst>
              <a:ext uri="{FF2B5EF4-FFF2-40B4-BE49-F238E27FC236}">
                <a16:creationId xmlns:a16="http://schemas.microsoft.com/office/drawing/2014/main" id="{A2324066-8463-8755-254B-F740E61DC887}"/>
              </a:ext>
            </a:extLst>
          </p:cNvPr>
          <p:cNvSpPr>
            <a:spLocks noGrp="1"/>
          </p:cNvSpPr>
          <p:nvPr>
            <p:ph type="subTitle" idx="1"/>
          </p:nvPr>
        </p:nvSpPr>
        <p:spPr>
          <a:xfrm>
            <a:off x="3958008" y="3429000"/>
            <a:ext cx="10868336" cy="5355282"/>
          </a:xfrm>
        </p:spPr>
        <p:txBody>
          <a:bodyPr/>
          <a:lstStyle/>
          <a:p>
            <a:r>
              <a:rPr lang="en-US" dirty="0">
                <a:latin typeface="Google Sans" panose="020B0604020202020204" charset="0"/>
                <a:ea typeface="Google Sans" panose="020B0604020202020204" charset="0"/>
                <a:cs typeface="Google Sans" panose="020B0604020202020204" charset="0"/>
              </a:rPr>
              <a:t>A function that calls itself is known as a recursive function. And, this technique is known as recursion.</a:t>
            </a:r>
          </a:p>
          <a:p>
            <a:r>
              <a:rPr lang="en-US" dirty="0">
                <a:latin typeface="Google Sans" panose="020B0604020202020204" charset="0"/>
                <a:ea typeface="Google Sans" panose="020B0604020202020204" charset="0"/>
                <a:cs typeface="Google Sans" panose="020B0604020202020204" charset="0"/>
              </a:rPr>
              <a:t>Recursion in not recommended in Embedded Systems development because it uses more memory and is generally slow.</a:t>
            </a:r>
          </a:p>
        </p:txBody>
      </p:sp>
      <p:pic>
        <p:nvPicPr>
          <p:cNvPr id="5" name="Picture 4">
            <a:extLst>
              <a:ext uri="{FF2B5EF4-FFF2-40B4-BE49-F238E27FC236}">
                <a16:creationId xmlns:a16="http://schemas.microsoft.com/office/drawing/2014/main" id="{ED98EA7D-0ECD-CF91-7F50-FE2DE7D79BC3}"/>
              </a:ext>
            </a:extLst>
          </p:cNvPr>
          <p:cNvPicPr>
            <a:picLocks noChangeAspect="1"/>
          </p:cNvPicPr>
          <p:nvPr/>
        </p:nvPicPr>
        <p:blipFill>
          <a:blip r:embed="rId2"/>
          <a:stretch>
            <a:fillRect/>
          </a:stretch>
        </p:blipFill>
        <p:spPr>
          <a:xfrm>
            <a:off x="15708086" y="3429000"/>
            <a:ext cx="7968343" cy="6587727"/>
          </a:xfrm>
          <a:prstGeom prst="rect">
            <a:avLst/>
          </a:prstGeom>
        </p:spPr>
      </p:pic>
    </p:spTree>
    <p:extLst>
      <p:ext uri="{BB962C8B-B14F-4D97-AF65-F5344CB8AC3E}">
        <p14:creationId xmlns:p14="http://schemas.microsoft.com/office/powerpoint/2010/main" val="16230613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30"/>
          <p:cNvSpPr txBox="1">
            <a:spLocks noGrp="1"/>
          </p:cNvSpPr>
          <p:nvPr>
            <p:ph type="title"/>
          </p:nvPr>
        </p:nvSpPr>
        <p:spPr>
          <a:xfrm>
            <a:off x="2477575" y="3494314"/>
            <a:ext cx="14542500" cy="1926000"/>
          </a:xfrm>
          <a:prstGeom prst="rect">
            <a:avLst/>
          </a:prstGeom>
        </p:spPr>
        <p:txBody>
          <a:bodyPr spcFirstLastPara="1" wrap="square" lIns="243800" tIns="243800" rIns="243800" bIns="243800" anchor="t" anchorCtr="0">
            <a:spAutoFit/>
          </a:bodyPr>
          <a:lstStyle/>
          <a:p>
            <a:pPr marL="0" lvl="0" indent="0" algn="l" rtl="0">
              <a:spcBef>
                <a:spcPts val="0"/>
              </a:spcBef>
              <a:spcAft>
                <a:spcPts val="0"/>
              </a:spcAft>
              <a:buNone/>
            </a:pPr>
            <a:r>
              <a:rPr lang="en-US" dirty="0"/>
              <a:t>Agenda </a:t>
            </a:r>
            <a:endParaRPr dirty="0"/>
          </a:p>
        </p:txBody>
      </p:sp>
      <p:sp>
        <p:nvSpPr>
          <p:cNvPr id="147" name="Google Shape;147;p30"/>
          <p:cNvSpPr txBox="1">
            <a:spLocks noGrp="1"/>
          </p:cNvSpPr>
          <p:nvPr>
            <p:ph type="body" idx="2"/>
          </p:nvPr>
        </p:nvSpPr>
        <p:spPr>
          <a:xfrm>
            <a:off x="2477575" y="5420314"/>
            <a:ext cx="15777768" cy="5355282"/>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US" dirty="0">
                <a:latin typeface="Google Sans" panose="020B0604020202020204" charset="0"/>
                <a:ea typeface="Google Sans" panose="020B0604020202020204" charset="0"/>
                <a:cs typeface="Google Sans" panose="020B0604020202020204" charset="0"/>
              </a:rPr>
              <a:t>•	Function definition.</a:t>
            </a:r>
          </a:p>
          <a:p>
            <a:pPr marL="0" lvl="0" indent="0" algn="l" rtl="0">
              <a:spcBef>
                <a:spcPts val="0"/>
              </a:spcBef>
              <a:spcAft>
                <a:spcPts val="0"/>
              </a:spcAft>
              <a:buClr>
                <a:schemeClr val="dk1"/>
              </a:buClr>
              <a:buSzPts val="1100"/>
              <a:buFont typeface="Arial"/>
              <a:buNone/>
            </a:pPr>
            <a:r>
              <a:rPr lang="en-US" dirty="0">
                <a:latin typeface="Google Sans" panose="020B0604020202020204" charset="0"/>
                <a:ea typeface="Google Sans" panose="020B0604020202020204" charset="0"/>
                <a:cs typeface="Google Sans" panose="020B0604020202020204" charset="0"/>
              </a:rPr>
              <a:t>•	Function Types.</a:t>
            </a:r>
          </a:p>
          <a:p>
            <a:pPr marL="0" lvl="0" indent="0" algn="l" rtl="0">
              <a:spcBef>
                <a:spcPts val="0"/>
              </a:spcBef>
              <a:spcAft>
                <a:spcPts val="0"/>
              </a:spcAft>
              <a:buClr>
                <a:schemeClr val="dk1"/>
              </a:buClr>
              <a:buSzPts val="1100"/>
              <a:buFont typeface="Arial"/>
              <a:buNone/>
            </a:pPr>
            <a:r>
              <a:rPr lang="en-US" dirty="0">
                <a:latin typeface="Google Sans" panose="020B0604020202020204" charset="0"/>
                <a:ea typeface="Google Sans" panose="020B0604020202020204" charset="0"/>
                <a:cs typeface="Google Sans" panose="020B0604020202020204" charset="0"/>
              </a:rPr>
              <a:t>•	Function  Syntax.</a:t>
            </a:r>
          </a:p>
          <a:p>
            <a:pPr marL="0" lvl="0" indent="0" algn="l" rtl="0">
              <a:spcBef>
                <a:spcPts val="0"/>
              </a:spcBef>
              <a:spcAft>
                <a:spcPts val="0"/>
              </a:spcAft>
              <a:buClr>
                <a:schemeClr val="dk1"/>
              </a:buClr>
              <a:buSzPts val="1100"/>
              <a:buFont typeface="Arial"/>
              <a:buNone/>
            </a:pPr>
            <a:r>
              <a:rPr lang="en-US" dirty="0">
                <a:latin typeface="Google Sans" panose="020B0604020202020204" charset="0"/>
                <a:ea typeface="Google Sans" panose="020B0604020202020204" charset="0"/>
                <a:cs typeface="Google Sans" panose="020B0604020202020204" charset="0"/>
              </a:rPr>
              <a:t>•	Function  Recursion.</a:t>
            </a:r>
          </a:p>
          <a:p>
            <a:pPr marL="0" lvl="0" indent="0" algn="l" rtl="0">
              <a:spcBef>
                <a:spcPts val="0"/>
              </a:spcBef>
              <a:spcAft>
                <a:spcPts val="0"/>
              </a:spcAft>
              <a:buClr>
                <a:schemeClr val="dk1"/>
              </a:buClr>
              <a:buSzPts val="1100"/>
              <a:buFont typeface="Arial"/>
              <a:buNone/>
            </a:pPr>
            <a:r>
              <a:rPr lang="en-US" dirty="0">
                <a:latin typeface="Google Sans" panose="020B0604020202020204" charset="0"/>
                <a:ea typeface="Google Sans" panose="020B0604020202020204" charset="0"/>
                <a:cs typeface="Google Sans" panose="020B0604020202020204" charset="0"/>
              </a:rPr>
              <a:t>•	Local and Global variables.</a:t>
            </a:r>
          </a:p>
          <a:p>
            <a:pPr marL="0" lvl="0" indent="0" algn="l" rtl="0">
              <a:spcBef>
                <a:spcPts val="0"/>
              </a:spcBef>
              <a:spcAft>
                <a:spcPts val="0"/>
              </a:spcAft>
              <a:buClr>
                <a:schemeClr val="dk1"/>
              </a:buClr>
              <a:buSzPts val="1100"/>
              <a:buFont typeface="Arial"/>
              <a:buNone/>
            </a:pPr>
            <a:r>
              <a:rPr lang="en-US" dirty="0">
                <a:latin typeface="Google Sans" panose="020B0604020202020204" charset="0"/>
                <a:ea typeface="Google Sans" panose="020B0604020202020204" charset="0"/>
                <a:cs typeface="Google Sans" panose="020B0604020202020204" charset="0"/>
              </a:rPr>
              <a:t>•	Block scope.</a:t>
            </a:r>
          </a:p>
          <a:p>
            <a:pPr marL="0" lvl="0" indent="0" algn="l" rtl="0">
              <a:spcBef>
                <a:spcPts val="0"/>
              </a:spcBef>
              <a:spcAft>
                <a:spcPts val="0"/>
              </a:spcAft>
              <a:buClr>
                <a:schemeClr val="dk1"/>
              </a:buClr>
              <a:buSzPts val="1100"/>
              <a:buFont typeface="Arial"/>
              <a:buNone/>
            </a:pPr>
            <a:r>
              <a:rPr lang="en-US" dirty="0">
                <a:latin typeface="Google Sans" panose="020B0604020202020204" charset="0"/>
                <a:ea typeface="Google Sans" panose="020B0604020202020204" charset="0"/>
                <a:cs typeface="Google Sans" panose="020B0604020202020204" charset="0"/>
              </a:rPr>
              <a:t>•	Divide project  to many C files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E09DFA9-E443-348D-AD53-E400662D5856}"/>
              </a:ext>
            </a:extLst>
          </p:cNvPr>
          <p:cNvPicPr>
            <a:picLocks noChangeAspect="1"/>
          </p:cNvPicPr>
          <p:nvPr/>
        </p:nvPicPr>
        <p:blipFill>
          <a:blip r:embed="rId2"/>
          <a:stretch>
            <a:fillRect/>
          </a:stretch>
        </p:blipFill>
        <p:spPr>
          <a:xfrm>
            <a:off x="1371600" y="767442"/>
            <a:ext cx="22370142" cy="12181115"/>
          </a:xfrm>
          <a:prstGeom prst="rect">
            <a:avLst/>
          </a:prstGeom>
        </p:spPr>
      </p:pic>
    </p:spTree>
    <p:extLst>
      <p:ext uri="{BB962C8B-B14F-4D97-AF65-F5344CB8AC3E}">
        <p14:creationId xmlns:p14="http://schemas.microsoft.com/office/powerpoint/2010/main" val="37951600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DC11BE-123B-68AA-A4A5-29E03B6052D3}"/>
              </a:ext>
            </a:extLst>
          </p:cNvPr>
          <p:cNvSpPr>
            <a:spLocks noGrp="1"/>
          </p:cNvSpPr>
          <p:nvPr>
            <p:ph type="title"/>
          </p:nvPr>
        </p:nvSpPr>
        <p:spPr>
          <a:xfrm>
            <a:off x="5190803" y="1918560"/>
            <a:ext cx="14571300" cy="1646524"/>
          </a:xfrm>
        </p:spPr>
        <p:txBody>
          <a:bodyPr/>
          <a:lstStyle/>
          <a:p>
            <a:r>
              <a:rPr lang="en-US" dirty="0"/>
              <a:t>Assignment</a:t>
            </a:r>
          </a:p>
        </p:txBody>
      </p:sp>
      <p:sp>
        <p:nvSpPr>
          <p:cNvPr id="3" name="Subtitle 2">
            <a:extLst>
              <a:ext uri="{FF2B5EF4-FFF2-40B4-BE49-F238E27FC236}">
                <a16:creationId xmlns:a16="http://schemas.microsoft.com/office/drawing/2014/main" id="{2E815FFB-EB6F-CEEF-6F8B-E25516856D63}"/>
              </a:ext>
            </a:extLst>
          </p:cNvPr>
          <p:cNvSpPr>
            <a:spLocks noGrp="1"/>
          </p:cNvSpPr>
          <p:nvPr>
            <p:ph type="subTitle" idx="1"/>
          </p:nvPr>
        </p:nvSpPr>
        <p:spPr>
          <a:xfrm>
            <a:off x="3938953" y="3565084"/>
            <a:ext cx="16506093" cy="6093946"/>
          </a:xfrm>
        </p:spPr>
        <p:txBody>
          <a:bodyPr/>
          <a:lstStyle/>
          <a:p>
            <a:r>
              <a:rPr lang="en-US" dirty="0">
                <a:latin typeface="Google Sans" panose="020B0604020202020204" charset="0"/>
                <a:ea typeface="Google Sans" panose="020B0604020202020204" charset="0"/>
                <a:cs typeface="Google Sans" panose="020B0604020202020204" charset="0"/>
              </a:rPr>
              <a:t>1- Write a C  function  to print  Fibonacci  series given the</a:t>
            </a:r>
          </a:p>
          <a:p>
            <a:r>
              <a:rPr lang="en-US" dirty="0">
                <a:latin typeface="Google Sans" panose="020B0604020202020204" charset="0"/>
                <a:ea typeface="Google Sans" panose="020B0604020202020204" charset="0"/>
                <a:cs typeface="Google Sans" panose="020B0604020202020204" charset="0"/>
              </a:rPr>
              <a:t>number of terms. </a:t>
            </a:r>
          </a:p>
          <a:p>
            <a:r>
              <a:rPr lang="en-US" dirty="0">
                <a:latin typeface="Google Sans" panose="020B0604020202020204" charset="0"/>
                <a:ea typeface="Google Sans" panose="020B0604020202020204" charset="0"/>
                <a:cs typeface="Google Sans" panose="020B0604020202020204" charset="0"/>
              </a:rPr>
              <a:t>2- Design a program composed of the following:</a:t>
            </a:r>
          </a:p>
          <a:p>
            <a:r>
              <a:rPr lang="en-US" dirty="0">
                <a:latin typeface="Google Sans" panose="020B0604020202020204" charset="0"/>
                <a:ea typeface="Google Sans" panose="020B0604020202020204" charset="0"/>
                <a:cs typeface="Google Sans" panose="020B0604020202020204" charset="0"/>
              </a:rPr>
              <a:t>	Math Library </a:t>
            </a:r>
            <a:r>
              <a:rPr lang="en-US" dirty="0" err="1">
                <a:latin typeface="Google Sans" panose="020B0604020202020204" charset="0"/>
                <a:ea typeface="Google Sans" panose="020B0604020202020204" charset="0"/>
                <a:cs typeface="Google Sans" panose="020B0604020202020204" charset="0"/>
              </a:rPr>
              <a:t>filles:MathLib.c</a:t>
            </a:r>
            <a:r>
              <a:rPr lang="en-US" dirty="0">
                <a:latin typeface="Google Sans" panose="020B0604020202020204" charset="0"/>
                <a:ea typeface="Google Sans" panose="020B0604020202020204" charset="0"/>
                <a:cs typeface="Google Sans" panose="020B0604020202020204" charset="0"/>
              </a:rPr>
              <a:t> and </a:t>
            </a:r>
            <a:r>
              <a:rPr lang="en-US" dirty="0" err="1">
                <a:latin typeface="Google Sans" panose="020B0604020202020204" charset="0"/>
                <a:ea typeface="Google Sans" panose="020B0604020202020204" charset="0"/>
                <a:cs typeface="Google Sans" panose="020B0604020202020204" charset="0"/>
              </a:rPr>
              <a:t>MathLib.h</a:t>
            </a:r>
            <a:endParaRPr lang="en-US" dirty="0">
              <a:latin typeface="Google Sans" panose="020B0604020202020204" charset="0"/>
              <a:ea typeface="Google Sans" panose="020B0604020202020204" charset="0"/>
              <a:cs typeface="Google Sans" panose="020B0604020202020204" charset="0"/>
            </a:endParaRPr>
          </a:p>
          <a:p>
            <a:r>
              <a:rPr lang="en-US" dirty="0">
                <a:latin typeface="Google Sans" panose="020B0604020202020204" charset="0"/>
                <a:ea typeface="Google Sans" panose="020B0604020202020204" charset="0"/>
                <a:cs typeface="Google Sans" panose="020B0604020202020204" charset="0"/>
              </a:rPr>
              <a:t>	Math Library functions: </a:t>
            </a:r>
            <a:r>
              <a:rPr lang="en-US" dirty="0" err="1">
                <a:latin typeface="Google Sans" panose="020B0604020202020204" charset="0"/>
                <a:ea typeface="Google Sans" panose="020B0604020202020204" charset="0"/>
                <a:cs typeface="Google Sans" panose="020B0604020202020204" charset="0"/>
              </a:rPr>
              <a:t>add,sub,multi,and</a:t>
            </a:r>
            <a:r>
              <a:rPr lang="en-US" dirty="0">
                <a:latin typeface="Google Sans" panose="020B0604020202020204" charset="0"/>
                <a:ea typeface="Google Sans" panose="020B0604020202020204" charset="0"/>
                <a:cs typeface="Google Sans" panose="020B0604020202020204" charset="0"/>
              </a:rPr>
              <a:t> dev</a:t>
            </a:r>
          </a:p>
          <a:p>
            <a:r>
              <a:rPr lang="en-US" dirty="0">
                <a:latin typeface="Google Sans" panose="020B0604020202020204" charset="0"/>
                <a:ea typeface="Google Sans" panose="020B0604020202020204" charset="0"/>
                <a:cs typeface="Google Sans" panose="020B0604020202020204" charset="0"/>
              </a:rPr>
              <a:t>	And make a </a:t>
            </a:r>
            <a:r>
              <a:rPr lang="en-US" dirty="0" err="1">
                <a:latin typeface="Google Sans" panose="020B0604020202020204" charset="0"/>
                <a:ea typeface="Google Sans" panose="020B0604020202020204" charset="0"/>
                <a:cs typeface="Google Sans" panose="020B0604020202020204" charset="0"/>
              </a:rPr>
              <a:t>programe</a:t>
            </a:r>
            <a:r>
              <a:rPr lang="en-US" dirty="0">
                <a:latin typeface="Google Sans" panose="020B0604020202020204" charset="0"/>
                <a:ea typeface="Google Sans" panose="020B0604020202020204" charset="0"/>
                <a:cs typeface="Google Sans" panose="020B0604020202020204" charset="0"/>
              </a:rPr>
              <a:t> by using this library.</a:t>
            </a:r>
          </a:p>
          <a:p>
            <a:r>
              <a:rPr lang="en-US" dirty="0">
                <a:latin typeface="Google Sans" panose="020B0604020202020204" charset="0"/>
                <a:ea typeface="Google Sans" panose="020B0604020202020204" charset="0"/>
                <a:cs typeface="Google Sans" panose="020B0604020202020204" charset="0"/>
              </a:rPr>
              <a:t> </a:t>
            </a:r>
          </a:p>
          <a:p>
            <a:endParaRPr lang="en-US" dirty="0">
              <a:latin typeface="Google Sans" panose="020B0604020202020204" charset="0"/>
              <a:ea typeface="Google Sans" panose="020B0604020202020204" charset="0"/>
              <a:cs typeface="Google Sans" panose="020B0604020202020204" charset="0"/>
            </a:endParaRPr>
          </a:p>
        </p:txBody>
      </p:sp>
    </p:spTree>
    <p:extLst>
      <p:ext uri="{BB962C8B-B14F-4D97-AF65-F5344CB8AC3E}">
        <p14:creationId xmlns:p14="http://schemas.microsoft.com/office/powerpoint/2010/main" val="36975849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6C8579C-0D5D-2B57-2017-71750B9AD628}"/>
              </a:ext>
            </a:extLst>
          </p:cNvPr>
          <p:cNvSpPr txBox="1"/>
          <p:nvPr/>
        </p:nvSpPr>
        <p:spPr>
          <a:xfrm>
            <a:off x="9190891" y="5411450"/>
            <a:ext cx="7713785" cy="1446550"/>
          </a:xfrm>
          <a:prstGeom prst="rect">
            <a:avLst/>
          </a:prstGeom>
          <a:noFill/>
        </p:spPr>
        <p:txBody>
          <a:bodyPr wrap="square" rtlCol="0">
            <a:spAutoFit/>
          </a:bodyPr>
          <a:lstStyle/>
          <a:p>
            <a:r>
              <a:rPr lang="en-US" sz="8800" dirty="0">
                <a:latin typeface="Google Sans" panose="020B0604020202020204" charset="0"/>
                <a:ea typeface="Google Sans" panose="020B0604020202020204" charset="0"/>
                <a:cs typeface="Google Sans" panose="020B0604020202020204" charset="0"/>
              </a:rPr>
              <a:t>Thank you</a:t>
            </a:r>
          </a:p>
        </p:txBody>
      </p:sp>
    </p:spTree>
    <p:extLst>
      <p:ext uri="{BB962C8B-B14F-4D97-AF65-F5344CB8AC3E}">
        <p14:creationId xmlns:p14="http://schemas.microsoft.com/office/powerpoint/2010/main" val="31703766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3" name="Google Shape;153;p31"/>
          <p:cNvSpPr txBox="1">
            <a:spLocks noGrp="1"/>
          </p:cNvSpPr>
          <p:nvPr>
            <p:ph type="body" idx="1"/>
          </p:nvPr>
        </p:nvSpPr>
        <p:spPr>
          <a:xfrm>
            <a:off x="2278701" y="5351462"/>
            <a:ext cx="16466500" cy="6832609"/>
          </a:xfrm>
          <a:prstGeom prst="rect">
            <a:avLst/>
          </a:prstGeom>
        </p:spPr>
        <p:txBody>
          <a:bodyPr spcFirstLastPara="1" wrap="square" lIns="91425" tIns="91425" rIns="91425" bIns="91425" anchor="t" anchorCtr="0">
            <a:spAutoFit/>
          </a:bodyPr>
          <a:lstStyle/>
          <a:p>
            <a:pPr marL="0" lvl="0" indent="0" rtl="0">
              <a:spcBef>
                <a:spcPts val="0"/>
              </a:spcBef>
              <a:spcAft>
                <a:spcPts val="0"/>
              </a:spcAft>
              <a:buClr>
                <a:schemeClr val="dk1"/>
              </a:buClr>
              <a:buSzPts val="1100"/>
              <a:buFont typeface="Arial"/>
              <a:buNone/>
            </a:pPr>
            <a:r>
              <a:rPr lang="en-US" dirty="0">
                <a:latin typeface="Google Sans" panose="020B0604020202020204" charset="0"/>
                <a:ea typeface="Google Sans" panose="020B0604020202020204" charset="0"/>
                <a:cs typeface="Google Sans" panose="020B0604020202020204" charset="0"/>
              </a:rPr>
              <a:t>• A function is a block of code that will be defined one time        and can be executed many times.</a:t>
            </a:r>
          </a:p>
          <a:p>
            <a:pPr marL="0" lvl="0" indent="0" rtl="0">
              <a:spcBef>
                <a:spcPts val="0"/>
              </a:spcBef>
              <a:spcAft>
                <a:spcPts val="0"/>
              </a:spcAft>
              <a:buClr>
                <a:schemeClr val="dk1"/>
              </a:buClr>
              <a:buSzPts val="1100"/>
              <a:buFont typeface="Arial"/>
              <a:buNone/>
            </a:pPr>
            <a:r>
              <a:rPr lang="en-US" dirty="0">
                <a:latin typeface="Google Sans" panose="020B0604020202020204" charset="0"/>
                <a:ea typeface="Google Sans" panose="020B0604020202020204" charset="0"/>
                <a:cs typeface="Google Sans" panose="020B0604020202020204" charset="0"/>
              </a:rPr>
              <a:t>• To execute the function you will need to call it. </a:t>
            </a:r>
          </a:p>
          <a:p>
            <a:pPr marL="0" lvl="0" indent="0" rtl="0">
              <a:spcBef>
                <a:spcPts val="0"/>
              </a:spcBef>
              <a:spcAft>
                <a:spcPts val="0"/>
              </a:spcAft>
              <a:buClr>
                <a:schemeClr val="dk1"/>
              </a:buClr>
              <a:buSzPts val="1100"/>
              <a:buFont typeface="Arial"/>
              <a:buNone/>
            </a:pPr>
            <a:r>
              <a:rPr lang="en-US" dirty="0">
                <a:latin typeface="Google Sans" panose="020B0604020202020204" charset="0"/>
                <a:ea typeface="Google Sans" panose="020B0604020202020204" charset="0"/>
                <a:cs typeface="Google Sans" panose="020B0604020202020204" charset="0"/>
              </a:rPr>
              <a:t>The function  provides you with the advantage that it is defined one time and can be executed many times so it takes the same size in the memory whatever how many times it would be called.</a:t>
            </a:r>
          </a:p>
          <a:p>
            <a:pPr marL="0" lvl="0" indent="0" algn="l" rtl="0">
              <a:spcBef>
                <a:spcPts val="0"/>
              </a:spcBef>
              <a:spcAft>
                <a:spcPts val="0"/>
              </a:spcAft>
              <a:buClr>
                <a:schemeClr val="dk1"/>
              </a:buClr>
              <a:buSzPts val="1100"/>
              <a:buFont typeface="Arial"/>
              <a:buNone/>
            </a:pPr>
            <a:endParaRPr dirty="0">
              <a:latin typeface="Google Sans" panose="020B0604020202020204" charset="0"/>
              <a:ea typeface="Google Sans" panose="020B0604020202020204" charset="0"/>
              <a:cs typeface="Google Sans" panose="020B0604020202020204" charset="0"/>
            </a:endParaRPr>
          </a:p>
          <a:p>
            <a:pPr marL="0" lvl="0" indent="0" algn="l" rtl="0">
              <a:spcBef>
                <a:spcPts val="0"/>
              </a:spcBef>
              <a:spcAft>
                <a:spcPts val="0"/>
              </a:spcAft>
              <a:buNone/>
            </a:pPr>
            <a:endParaRPr dirty="0">
              <a:latin typeface="Google Sans" panose="020B0604020202020204" charset="0"/>
              <a:ea typeface="Google Sans" panose="020B0604020202020204" charset="0"/>
              <a:cs typeface="Google Sans" panose="020B0604020202020204" charset="0"/>
            </a:endParaRPr>
          </a:p>
        </p:txBody>
      </p:sp>
      <p:sp>
        <p:nvSpPr>
          <p:cNvPr id="154" name="Google Shape;154;p31"/>
          <p:cNvSpPr txBox="1">
            <a:spLocks noGrp="1"/>
          </p:cNvSpPr>
          <p:nvPr>
            <p:ph type="title"/>
          </p:nvPr>
        </p:nvSpPr>
        <p:spPr>
          <a:xfrm>
            <a:off x="2278700" y="3143550"/>
            <a:ext cx="14542500" cy="1926000"/>
          </a:xfrm>
          <a:prstGeom prst="rect">
            <a:avLst/>
          </a:prstGeom>
        </p:spPr>
        <p:txBody>
          <a:bodyPr spcFirstLastPara="1" wrap="square" lIns="243800" tIns="243800" rIns="243800" bIns="243800" anchor="t" anchorCtr="0">
            <a:spAutoFit/>
          </a:bodyPr>
          <a:lstStyle/>
          <a:p>
            <a:pPr marL="0" lvl="0" indent="0" algn="l" rtl="0">
              <a:spcBef>
                <a:spcPts val="0"/>
              </a:spcBef>
              <a:spcAft>
                <a:spcPts val="0"/>
              </a:spcAft>
              <a:buNone/>
            </a:pPr>
            <a:r>
              <a:rPr lang="en-US" dirty="0"/>
              <a:t>What is function ?</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60" name="Google Shape;160;p32"/>
          <p:cNvSpPr txBox="1">
            <a:spLocks noGrp="1"/>
          </p:cNvSpPr>
          <p:nvPr>
            <p:ph type="body" idx="1"/>
          </p:nvPr>
        </p:nvSpPr>
        <p:spPr>
          <a:xfrm>
            <a:off x="2477575" y="6102574"/>
            <a:ext cx="7790375" cy="3879625"/>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US" dirty="0">
                <a:latin typeface="Google Sans" panose="020B0604020202020204" charset="0"/>
                <a:ea typeface="Google Sans" panose="020B0604020202020204" charset="0"/>
                <a:cs typeface="Google Sans" panose="020B0604020202020204" charset="0"/>
              </a:rPr>
              <a:t>When you call a function, you can send to it some inputs and it could return back an output. </a:t>
            </a:r>
            <a:endParaRPr dirty="0">
              <a:latin typeface="Google Sans" panose="020B0604020202020204" charset="0"/>
              <a:ea typeface="Google Sans" panose="020B0604020202020204" charset="0"/>
              <a:cs typeface="Google Sans" panose="020B0604020202020204" charset="0"/>
            </a:endParaRPr>
          </a:p>
          <a:p>
            <a:pPr marL="0" lvl="0" indent="0" algn="l" rtl="0">
              <a:spcBef>
                <a:spcPts val="0"/>
              </a:spcBef>
              <a:spcAft>
                <a:spcPts val="0"/>
              </a:spcAft>
              <a:buNone/>
            </a:pPr>
            <a:endParaRPr dirty="0"/>
          </a:p>
        </p:txBody>
      </p:sp>
      <p:sp>
        <p:nvSpPr>
          <p:cNvPr id="161" name="Google Shape;161;p32"/>
          <p:cNvSpPr txBox="1">
            <a:spLocks noGrp="1"/>
          </p:cNvSpPr>
          <p:nvPr>
            <p:ph type="title"/>
          </p:nvPr>
        </p:nvSpPr>
        <p:spPr>
          <a:xfrm>
            <a:off x="2278700" y="3143550"/>
            <a:ext cx="14542500" cy="1926000"/>
          </a:xfrm>
          <a:prstGeom prst="rect">
            <a:avLst/>
          </a:prstGeom>
        </p:spPr>
        <p:txBody>
          <a:bodyPr spcFirstLastPara="1" wrap="square" lIns="243800" tIns="243800" rIns="243800" bIns="243800" anchor="t" anchorCtr="0">
            <a:spAutoFit/>
          </a:bodyPr>
          <a:lstStyle/>
          <a:p>
            <a:pPr marL="0" lvl="0" indent="0" algn="l" rtl="0">
              <a:spcBef>
                <a:spcPts val="0"/>
              </a:spcBef>
              <a:spcAft>
                <a:spcPts val="0"/>
              </a:spcAft>
              <a:buNone/>
            </a:pPr>
            <a:r>
              <a:rPr lang="en-US" dirty="0"/>
              <a:t>What is function ?</a:t>
            </a:r>
            <a:endParaRPr dirty="0"/>
          </a:p>
        </p:txBody>
      </p:sp>
      <p:pic>
        <p:nvPicPr>
          <p:cNvPr id="3" name="Picture 2">
            <a:extLst>
              <a:ext uri="{FF2B5EF4-FFF2-40B4-BE49-F238E27FC236}">
                <a16:creationId xmlns:a16="http://schemas.microsoft.com/office/drawing/2014/main" id="{74EE0FCB-4098-C80E-47B0-B6B0AAD4AACD}"/>
              </a:ext>
            </a:extLst>
          </p:cNvPr>
          <p:cNvPicPr>
            <a:picLocks noChangeAspect="1"/>
          </p:cNvPicPr>
          <p:nvPr/>
        </p:nvPicPr>
        <p:blipFill>
          <a:blip r:embed="rId3"/>
          <a:stretch>
            <a:fillRect/>
          </a:stretch>
        </p:blipFill>
        <p:spPr>
          <a:xfrm>
            <a:off x="10220864" y="4888700"/>
            <a:ext cx="7790375" cy="628425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7" name="Google Shape;167;p33"/>
          <p:cNvSpPr txBox="1">
            <a:spLocks noGrp="1"/>
          </p:cNvSpPr>
          <p:nvPr>
            <p:ph type="body" idx="1"/>
          </p:nvPr>
        </p:nvSpPr>
        <p:spPr>
          <a:xfrm>
            <a:off x="2510233" y="5069550"/>
            <a:ext cx="15843300" cy="6832609"/>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US" dirty="0">
                <a:latin typeface="Google Sans" panose="020B0604020202020204" charset="0"/>
                <a:ea typeface="Google Sans" panose="020B0604020202020204" charset="0"/>
                <a:cs typeface="Google Sans" panose="020B0604020202020204" charset="0"/>
              </a:rPr>
              <a:t>There are two types of functions in C programming: </a:t>
            </a:r>
          </a:p>
          <a:p>
            <a:pPr marL="0" lvl="0" indent="0" algn="l" rtl="0">
              <a:spcBef>
                <a:spcPts val="0"/>
              </a:spcBef>
              <a:spcAft>
                <a:spcPts val="0"/>
              </a:spcAft>
              <a:buClr>
                <a:schemeClr val="dk1"/>
              </a:buClr>
              <a:buSzPts val="1100"/>
              <a:buFont typeface="Arial"/>
              <a:buNone/>
            </a:pPr>
            <a:r>
              <a:rPr lang="en-US" dirty="0">
                <a:latin typeface="Google Sans" panose="020B0604020202020204" charset="0"/>
                <a:ea typeface="Google Sans" panose="020B0604020202020204" charset="0"/>
                <a:cs typeface="Google Sans" panose="020B0604020202020204" charset="0"/>
              </a:rPr>
              <a:t>1- User defined functions :</a:t>
            </a:r>
          </a:p>
          <a:p>
            <a:pPr marL="0" lvl="0" indent="0" algn="l" rtl="0">
              <a:spcBef>
                <a:spcPts val="0"/>
              </a:spcBef>
              <a:spcAft>
                <a:spcPts val="0"/>
              </a:spcAft>
              <a:buClr>
                <a:schemeClr val="dk1"/>
              </a:buClr>
              <a:buSzPts val="1100"/>
              <a:buFont typeface="Arial"/>
              <a:buNone/>
            </a:pPr>
            <a:r>
              <a:rPr lang="en-US" dirty="0">
                <a:latin typeface="Google Sans" panose="020B0604020202020204" charset="0"/>
                <a:ea typeface="Google Sans" panose="020B0604020202020204" charset="0"/>
                <a:cs typeface="Google Sans" panose="020B0604020202020204" charset="0"/>
              </a:rPr>
              <a:t>function is defined and given its name by the user to perform a specific task . </a:t>
            </a:r>
          </a:p>
          <a:p>
            <a:pPr marL="0" lvl="0" indent="0" algn="l" rtl="0">
              <a:spcBef>
                <a:spcPts val="0"/>
              </a:spcBef>
              <a:spcAft>
                <a:spcPts val="0"/>
              </a:spcAft>
              <a:buClr>
                <a:schemeClr val="dk1"/>
              </a:buClr>
              <a:buSzPts val="1100"/>
              <a:buFont typeface="Arial"/>
              <a:buNone/>
            </a:pPr>
            <a:r>
              <a:rPr lang="en-US" dirty="0">
                <a:latin typeface="Google Sans" panose="020B0604020202020204" charset="0"/>
                <a:ea typeface="Google Sans" panose="020B0604020202020204" charset="0"/>
                <a:cs typeface="Google Sans" panose="020B0604020202020204" charset="0"/>
              </a:rPr>
              <a:t>2- Standard Library function :</a:t>
            </a:r>
          </a:p>
          <a:p>
            <a:pPr marL="0" lvl="0" indent="0" algn="l" rtl="0">
              <a:spcBef>
                <a:spcPts val="0"/>
              </a:spcBef>
              <a:spcAft>
                <a:spcPts val="0"/>
              </a:spcAft>
              <a:buClr>
                <a:schemeClr val="dk1"/>
              </a:buClr>
              <a:buSzPts val="1100"/>
              <a:buFont typeface="Arial"/>
              <a:buNone/>
            </a:pPr>
            <a:r>
              <a:rPr lang="en-US" dirty="0">
                <a:latin typeface="Google Sans" panose="020B0604020202020204" charset="0"/>
                <a:ea typeface="Google Sans" panose="020B0604020202020204" charset="0"/>
                <a:cs typeface="Google Sans" panose="020B0604020202020204" charset="0"/>
              </a:rPr>
              <a:t>a built in functions that has a certain name and take certain arguments previously defined in the standard library.</a:t>
            </a:r>
            <a:endParaRPr dirty="0">
              <a:latin typeface="Google Sans" panose="020B0604020202020204" charset="0"/>
              <a:ea typeface="Google Sans" panose="020B0604020202020204" charset="0"/>
              <a:cs typeface="Google Sans" panose="020B0604020202020204" charset="0"/>
            </a:endParaRPr>
          </a:p>
          <a:p>
            <a:pPr marL="0" lvl="0" indent="0" algn="l" rtl="0">
              <a:spcBef>
                <a:spcPts val="0"/>
              </a:spcBef>
              <a:spcAft>
                <a:spcPts val="0"/>
              </a:spcAft>
              <a:buNone/>
            </a:pPr>
            <a:endParaRPr dirty="0">
              <a:latin typeface="Google Sans" panose="020B0604020202020204" charset="0"/>
              <a:ea typeface="Google Sans" panose="020B0604020202020204" charset="0"/>
              <a:cs typeface="Google Sans" panose="020B0604020202020204" charset="0"/>
            </a:endParaRPr>
          </a:p>
        </p:txBody>
      </p:sp>
      <p:sp>
        <p:nvSpPr>
          <p:cNvPr id="168" name="Google Shape;168;p33"/>
          <p:cNvSpPr txBox="1">
            <a:spLocks noGrp="1"/>
          </p:cNvSpPr>
          <p:nvPr>
            <p:ph type="title"/>
          </p:nvPr>
        </p:nvSpPr>
        <p:spPr>
          <a:xfrm>
            <a:off x="2278700" y="3143550"/>
            <a:ext cx="14542500" cy="1926000"/>
          </a:xfrm>
          <a:prstGeom prst="rect">
            <a:avLst/>
          </a:prstGeom>
        </p:spPr>
        <p:txBody>
          <a:bodyPr spcFirstLastPara="1" wrap="square" lIns="243800" tIns="243800" rIns="243800" bIns="243800" anchor="t" anchorCtr="0">
            <a:spAutoFit/>
          </a:bodyPr>
          <a:lstStyle/>
          <a:p>
            <a:pPr marL="0" lvl="0" indent="0" algn="l" rtl="0">
              <a:spcBef>
                <a:spcPts val="0"/>
              </a:spcBef>
              <a:spcAft>
                <a:spcPts val="0"/>
              </a:spcAft>
              <a:buNone/>
            </a:pPr>
            <a:r>
              <a:rPr lang="en-US" dirty="0"/>
              <a:t>Function Types </a:t>
            </a:r>
            <a:endParaRPr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4" name="Google Shape;174;p34"/>
          <p:cNvSpPr txBox="1">
            <a:spLocks noGrp="1"/>
          </p:cNvSpPr>
          <p:nvPr>
            <p:ph type="body" idx="2"/>
          </p:nvPr>
        </p:nvSpPr>
        <p:spPr>
          <a:xfrm>
            <a:off x="1203349" y="3216125"/>
            <a:ext cx="24073280" cy="7571273"/>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US" dirty="0">
                <a:latin typeface="Google Sans" panose="020B0604020202020204" charset="0"/>
                <a:ea typeface="Google Sans" panose="020B0604020202020204" charset="0"/>
                <a:cs typeface="Google Sans" panose="020B0604020202020204" charset="0"/>
              </a:rPr>
              <a:t>1- The prototype : Used to declare the function .</a:t>
            </a:r>
          </a:p>
          <a:p>
            <a:pPr marL="0" lvl="0" indent="0" algn="l" rtl="0">
              <a:spcBef>
                <a:spcPts val="0"/>
              </a:spcBef>
              <a:spcAft>
                <a:spcPts val="0"/>
              </a:spcAft>
              <a:buNone/>
            </a:pPr>
            <a:r>
              <a:rPr lang="en-US" dirty="0" err="1">
                <a:latin typeface="Google Sans" panose="020B0604020202020204" charset="0"/>
                <a:ea typeface="Google Sans" panose="020B0604020202020204" charset="0"/>
                <a:cs typeface="Google Sans" panose="020B0604020202020204" charset="0"/>
              </a:rPr>
              <a:t>return_type</a:t>
            </a:r>
            <a:r>
              <a:rPr lang="en-US" dirty="0">
                <a:latin typeface="Google Sans" panose="020B0604020202020204" charset="0"/>
                <a:ea typeface="Google Sans" panose="020B0604020202020204" charset="0"/>
                <a:cs typeface="Google Sans" panose="020B0604020202020204" charset="0"/>
              </a:rPr>
              <a:t>  </a:t>
            </a:r>
            <a:r>
              <a:rPr lang="en-US" dirty="0" err="1">
                <a:latin typeface="Google Sans" panose="020B0604020202020204" charset="0"/>
                <a:ea typeface="Google Sans" panose="020B0604020202020204" charset="0"/>
                <a:cs typeface="Google Sans" panose="020B0604020202020204" charset="0"/>
              </a:rPr>
              <a:t>Function_Name</a:t>
            </a:r>
            <a:r>
              <a:rPr lang="en-US" dirty="0">
                <a:latin typeface="Google Sans" panose="020B0604020202020204" charset="0"/>
                <a:ea typeface="Google Sans" panose="020B0604020202020204" charset="0"/>
                <a:cs typeface="Google Sans" panose="020B0604020202020204" charset="0"/>
              </a:rPr>
              <a:t>  (</a:t>
            </a:r>
            <a:r>
              <a:rPr lang="en-US" dirty="0" err="1">
                <a:latin typeface="Google Sans" panose="020B0604020202020204" charset="0"/>
                <a:ea typeface="Google Sans" panose="020B0604020202020204" charset="0"/>
                <a:cs typeface="Google Sans" panose="020B0604020202020204" charset="0"/>
              </a:rPr>
              <a:t>Input_Type</a:t>
            </a:r>
            <a:r>
              <a:rPr lang="en-US" dirty="0">
                <a:latin typeface="Google Sans" panose="020B0604020202020204" charset="0"/>
                <a:ea typeface="Google Sans" panose="020B0604020202020204" charset="0"/>
                <a:cs typeface="Google Sans" panose="020B0604020202020204" charset="0"/>
              </a:rPr>
              <a:t>   </a:t>
            </a:r>
            <a:r>
              <a:rPr lang="en-US" dirty="0" err="1">
                <a:latin typeface="Google Sans" panose="020B0604020202020204" charset="0"/>
                <a:ea typeface="Google Sans" panose="020B0604020202020204" charset="0"/>
                <a:cs typeface="Google Sans" panose="020B0604020202020204" charset="0"/>
              </a:rPr>
              <a:t>Input_Name</a:t>
            </a:r>
            <a:r>
              <a:rPr lang="en-US" dirty="0">
                <a:latin typeface="Google Sans" panose="020B0604020202020204" charset="0"/>
                <a:ea typeface="Google Sans" panose="020B0604020202020204" charset="0"/>
                <a:cs typeface="Google Sans" panose="020B0604020202020204" charset="0"/>
              </a:rPr>
              <a:t> , …… ); </a:t>
            </a:r>
          </a:p>
          <a:p>
            <a:pPr marL="0" lvl="0" indent="0" algn="l" rtl="0">
              <a:spcBef>
                <a:spcPts val="0"/>
              </a:spcBef>
              <a:spcAft>
                <a:spcPts val="0"/>
              </a:spcAft>
              <a:buNone/>
            </a:pPr>
            <a:r>
              <a:rPr lang="en-US" dirty="0">
                <a:latin typeface="Google Sans" panose="020B0604020202020204" charset="0"/>
                <a:ea typeface="Google Sans" panose="020B0604020202020204" charset="0"/>
                <a:cs typeface="Google Sans" panose="020B0604020202020204" charset="0"/>
              </a:rPr>
              <a:t>2- The function body (The implementation ) : Used to define the function behavior</a:t>
            </a:r>
          </a:p>
          <a:p>
            <a:pPr marL="0" lvl="0" indent="0" algn="l" rtl="0">
              <a:spcBef>
                <a:spcPts val="0"/>
              </a:spcBef>
              <a:spcAft>
                <a:spcPts val="0"/>
              </a:spcAft>
              <a:buNone/>
            </a:pPr>
            <a:r>
              <a:rPr lang="en-US" dirty="0" err="1">
                <a:latin typeface="Google Sans" panose="020B0604020202020204" charset="0"/>
                <a:ea typeface="Google Sans" panose="020B0604020202020204" charset="0"/>
                <a:cs typeface="Google Sans" panose="020B0604020202020204" charset="0"/>
              </a:rPr>
              <a:t>return_type</a:t>
            </a:r>
            <a:r>
              <a:rPr lang="en-US" dirty="0">
                <a:latin typeface="Google Sans" panose="020B0604020202020204" charset="0"/>
                <a:ea typeface="Google Sans" panose="020B0604020202020204" charset="0"/>
                <a:cs typeface="Google Sans" panose="020B0604020202020204" charset="0"/>
              </a:rPr>
              <a:t>   </a:t>
            </a:r>
            <a:r>
              <a:rPr lang="en-US" dirty="0" err="1">
                <a:latin typeface="Google Sans" panose="020B0604020202020204" charset="0"/>
                <a:ea typeface="Google Sans" panose="020B0604020202020204" charset="0"/>
                <a:cs typeface="Google Sans" panose="020B0604020202020204" charset="0"/>
              </a:rPr>
              <a:t>Function_Name</a:t>
            </a:r>
            <a:r>
              <a:rPr lang="en-US" dirty="0">
                <a:latin typeface="Google Sans" panose="020B0604020202020204" charset="0"/>
                <a:ea typeface="Google Sans" panose="020B0604020202020204" charset="0"/>
                <a:cs typeface="Google Sans" panose="020B0604020202020204" charset="0"/>
              </a:rPr>
              <a:t>   (</a:t>
            </a:r>
            <a:r>
              <a:rPr lang="en-US" dirty="0" err="1">
                <a:latin typeface="Google Sans" panose="020B0604020202020204" charset="0"/>
                <a:ea typeface="Google Sans" panose="020B0604020202020204" charset="0"/>
                <a:cs typeface="Google Sans" panose="020B0604020202020204" charset="0"/>
              </a:rPr>
              <a:t>Input_Type</a:t>
            </a:r>
            <a:r>
              <a:rPr lang="en-US" dirty="0">
                <a:latin typeface="Google Sans" panose="020B0604020202020204" charset="0"/>
                <a:ea typeface="Google Sans" panose="020B0604020202020204" charset="0"/>
                <a:cs typeface="Google Sans" panose="020B0604020202020204" charset="0"/>
              </a:rPr>
              <a:t>  </a:t>
            </a:r>
            <a:r>
              <a:rPr lang="en-US" dirty="0" err="1">
                <a:latin typeface="Google Sans" panose="020B0604020202020204" charset="0"/>
                <a:ea typeface="Google Sans" panose="020B0604020202020204" charset="0"/>
                <a:cs typeface="Google Sans" panose="020B0604020202020204" charset="0"/>
              </a:rPr>
              <a:t>Input_Name</a:t>
            </a:r>
            <a:r>
              <a:rPr lang="en-US" dirty="0">
                <a:latin typeface="Google Sans" panose="020B0604020202020204" charset="0"/>
                <a:ea typeface="Google Sans" panose="020B0604020202020204" charset="0"/>
                <a:cs typeface="Google Sans" panose="020B0604020202020204" charset="0"/>
              </a:rPr>
              <a:t> , ……) </a:t>
            </a:r>
          </a:p>
          <a:p>
            <a:pPr marL="0" lvl="0" indent="0" algn="l" rtl="0">
              <a:spcBef>
                <a:spcPts val="0"/>
              </a:spcBef>
              <a:spcAft>
                <a:spcPts val="0"/>
              </a:spcAft>
              <a:buNone/>
            </a:pPr>
            <a:r>
              <a:rPr lang="en-US" dirty="0">
                <a:latin typeface="Google Sans" panose="020B0604020202020204" charset="0"/>
                <a:ea typeface="Google Sans" panose="020B0604020202020204" charset="0"/>
                <a:cs typeface="Google Sans" panose="020B0604020202020204" charset="0"/>
              </a:rPr>
              <a:t>{</a:t>
            </a:r>
          </a:p>
          <a:p>
            <a:pPr marL="0" lvl="0" indent="0" algn="l" rtl="0">
              <a:spcBef>
                <a:spcPts val="0"/>
              </a:spcBef>
              <a:spcAft>
                <a:spcPts val="0"/>
              </a:spcAft>
              <a:buNone/>
            </a:pPr>
            <a:r>
              <a:rPr lang="en-US" dirty="0">
                <a:latin typeface="Google Sans" panose="020B0604020202020204" charset="0"/>
                <a:ea typeface="Google Sans" panose="020B0604020202020204" charset="0"/>
                <a:cs typeface="Google Sans" panose="020B0604020202020204" charset="0"/>
              </a:rPr>
              <a:t> Function statements </a:t>
            </a:r>
          </a:p>
          <a:p>
            <a:pPr marL="0" lvl="0" indent="0" algn="l" rtl="0">
              <a:spcBef>
                <a:spcPts val="0"/>
              </a:spcBef>
              <a:spcAft>
                <a:spcPts val="0"/>
              </a:spcAft>
              <a:buNone/>
            </a:pPr>
            <a:r>
              <a:rPr lang="en-US" dirty="0">
                <a:latin typeface="Google Sans" panose="020B0604020202020204" charset="0"/>
                <a:ea typeface="Google Sans" panose="020B0604020202020204" charset="0"/>
                <a:cs typeface="Google Sans" panose="020B0604020202020204" charset="0"/>
              </a:rPr>
              <a:t>} </a:t>
            </a:r>
          </a:p>
          <a:p>
            <a:pPr marL="0" lvl="0" indent="0" algn="l" rtl="0">
              <a:spcBef>
                <a:spcPts val="0"/>
              </a:spcBef>
              <a:spcAft>
                <a:spcPts val="0"/>
              </a:spcAft>
              <a:buNone/>
            </a:pPr>
            <a:r>
              <a:rPr lang="en-US" dirty="0">
                <a:latin typeface="Google Sans" panose="020B0604020202020204" charset="0"/>
                <a:ea typeface="Google Sans" panose="020B0604020202020204" charset="0"/>
                <a:cs typeface="Google Sans" panose="020B0604020202020204" charset="0"/>
              </a:rPr>
              <a:t>3- Function call Used to execute the function. </a:t>
            </a:r>
          </a:p>
          <a:p>
            <a:pPr marL="0" lvl="0" indent="0" algn="l" rtl="0">
              <a:spcBef>
                <a:spcPts val="0"/>
              </a:spcBef>
              <a:spcAft>
                <a:spcPts val="0"/>
              </a:spcAft>
              <a:buNone/>
            </a:pPr>
            <a:r>
              <a:rPr lang="en-US" dirty="0">
                <a:latin typeface="Google Sans" panose="020B0604020202020204" charset="0"/>
                <a:ea typeface="Google Sans" panose="020B0604020202020204" charset="0"/>
                <a:cs typeface="Google Sans" panose="020B0604020202020204" charset="0"/>
              </a:rPr>
              <a:t>Output = </a:t>
            </a:r>
            <a:r>
              <a:rPr lang="en-US" dirty="0" err="1">
                <a:latin typeface="Google Sans" panose="020B0604020202020204" charset="0"/>
                <a:ea typeface="Google Sans" panose="020B0604020202020204" charset="0"/>
                <a:cs typeface="Google Sans" panose="020B0604020202020204" charset="0"/>
              </a:rPr>
              <a:t>Function_Name</a:t>
            </a:r>
            <a:r>
              <a:rPr lang="en-US" dirty="0">
                <a:latin typeface="Google Sans" panose="020B0604020202020204" charset="0"/>
                <a:ea typeface="Google Sans" panose="020B0604020202020204" charset="0"/>
                <a:cs typeface="Google Sans" panose="020B0604020202020204" charset="0"/>
              </a:rPr>
              <a:t>(Inputs) ;</a:t>
            </a:r>
          </a:p>
          <a:p>
            <a:pPr marL="0" lvl="0" indent="0" algn="l" rtl="0">
              <a:spcBef>
                <a:spcPts val="0"/>
              </a:spcBef>
              <a:spcAft>
                <a:spcPts val="0"/>
              </a:spcAft>
              <a:buNone/>
            </a:pPr>
            <a:endParaRPr dirty="0">
              <a:latin typeface="Google Sans" panose="020B0604020202020204" charset="0"/>
              <a:ea typeface="Google Sans" panose="020B0604020202020204" charset="0"/>
              <a:cs typeface="Google Sans" panose="020B0604020202020204" charset="0"/>
            </a:endParaRPr>
          </a:p>
        </p:txBody>
      </p:sp>
      <p:sp>
        <p:nvSpPr>
          <p:cNvPr id="175" name="Google Shape;175;p34"/>
          <p:cNvSpPr txBox="1">
            <a:spLocks noGrp="1"/>
          </p:cNvSpPr>
          <p:nvPr>
            <p:ph type="title"/>
          </p:nvPr>
        </p:nvSpPr>
        <p:spPr>
          <a:xfrm>
            <a:off x="893050" y="1290125"/>
            <a:ext cx="21956100" cy="1926000"/>
          </a:xfrm>
          <a:prstGeom prst="rect">
            <a:avLst/>
          </a:prstGeom>
        </p:spPr>
        <p:txBody>
          <a:bodyPr spcFirstLastPara="1" wrap="square" lIns="243800" tIns="243800" rIns="243800" bIns="243800" anchor="t" anchorCtr="0">
            <a:spAutoFit/>
          </a:bodyPr>
          <a:lstStyle/>
          <a:p>
            <a:pPr marL="0" lvl="0" indent="0" algn="l" rtl="0">
              <a:spcBef>
                <a:spcPts val="0"/>
              </a:spcBef>
              <a:spcAft>
                <a:spcPts val="0"/>
              </a:spcAft>
              <a:buNone/>
            </a:pPr>
            <a:r>
              <a:rPr lang="en-US" dirty="0"/>
              <a:t>Function Syntax </a:t>
            </a:r>
            <a:endParaRPr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37"/>
          <p:cNvSpPr txBox="1">
            <a:spLocks noGrp="1"/>
          </p:cNvSpPr>
          <p:nvPr>
            <p:ph type="title"/>
          </p:nvPr>
        </p:nvSpPr>
        <p:spPr>
          <a:xfrm>
            <a:off x="893050" y="608747"/>
            <a:ext cx="21956100" cy="1926000"/>
          </a:xfrm>
          <a:prstGeom prst="rect">
            <a:avLst/>
          </a:prstGeom>
        </p:spPr>
        <p:txBody>
          <a:bodyPr spcFirstLastPara="1" wrap="square" lIns="243800" tIns="243800" rIns="243800" bIns="243800" anchor="t" anchorCtr="0">
            <a:spAutoFit/>
          </a:bodyPr>
          <a:lstStyle/>
          <a:p>
            <a:pPr marL="0" lvl="0" indent="0" algn="l" rtl="0">
              <a:spcBef>
                <a:spcPts val="0"/>
              </a:spcBef>
              <a:spcAft>
                <a:spcPts val="0"/>
              </a:spcAft>
              <a:buNone/>
            </a:pPr>
            <a:r>
              <a:rPr lang="en-US" dirty="0"/>
              <a:t>Example </a:t>
            </a:r>
            <a:endParaRPr dirty="0"/>
          </a:p>
        </p:txBody>
      </p:sp>
      <p:pic>
        <p:nvPicPr>
          <p:cNvPr id="3" name="Picture 2">
            <a:extLst>
              <a:ext uri="{FF2B5EF4-FFF2-40B4-BE49-F238E27FC236}">
                <a16:creationId xmlns:a16="http://schemas.microsoft.com/office/drawing/2014/main" id="{B7C2F3C4-91A3-73D2-E5D5-66CD52AA0ED4}"/>
              </a:ext>
            </a:extLst>
          </p:cNvPr>
          <p:cNvPicPr>
            <a:picLocks noChangeAspect="1"/>
          </p:cNvPicPr>
          <p:nvPr/>
        </p:nvPicPr>
        <p:blipFill>
          <a:blip r:embed="rId3"/>
          <a:stretch>
            <a:fillRect/>
          </a:stretch>
        </p:blipFill>
        <p:spPr>
          <a:xfrm>
            <a:off x="10041228" y="5563673"/>
            <a:ext cx="4301544" cy="2588654"/>
          </a:xfrm>
          <a:prstGeom prst="rect">
            <a:avLst/>
          </a:prstGeom>
        </p:spPr>
      </p:pic>
      <p:pic>
        <p:nvPicPr>
          <p:cNvPr id="5" name="Picture 4">
            <a:extLst>
              <a:ext uri="{FF2B5EF4-FFF2-40B4-BE49-F238E27FC236}">
                <a16:creationId xmlns:a16="http://schemas.microsoft.com/office/drawing/2014/main" id="{D2AA5831-8542-7CBE-70AF-59F780E2B278}"/>
              </a:ext>
            </a:extLst>
          </p:cNvPr>
          <p:cNvPicPr>
            <a:picLocks noChangeAspect="1"/>
          </p:cNvPicPr>
          <p:nvPr/>
        </p:nvPicPr>
        <p:blipFill>
          <a:blip r:embed="rId3"/>
          <a:stretch>
            <a:fillRect/>
          </a:stretch>
        </p:blipFill>
        <p:spPr>
          <a:xfrm>
            <a:off x="893050" y="2708098"/>
            <a:ext cx="20573279" cy="8428826"/>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38"/>
          <p:cNvSpPr txBox="1">
            <a:spLocks noGrp="1"/>
          </p:cNvSpPr>
          <p:nvPr>
            <p:ph type="title"/>
          </p:nvPr>
        </p:nvSpPr>
        <p:spPr>
          <a:xfrm>
            <a:off x="893050" y="1290125"/>
            <a:ext cx="21956100" cy="1926000"/>
          </a:xfrm>
          <a:prstGeom prst="rect">
            <a:avLst/>
          </a:prstGeom>
        </p:spPr>
        <p:txBody>
          <a:bodyPr spcFirstLastPara="1" wrap="square" lIns="243800" tIns="243800" rIns="243800" bIns="243800" anchor="t" anchorCtr="0">
            <a:spAutoFit/>
          </a:bodyPr>
          <a:lstStyle/>
          <a:p>
            <a:pPr marL="0" lvl="0" indent="0" algn="l" rtl="0">
              <a:spcBef>
                <a:spcPts val="0"/>
              </a:spcBef>
              <a:spcAft>
                <a:spcPts val="0"/>
              </a:spcAft>
              <a:buNone/>
            </a:pPr>
            <a:r>
              <a:rPr lang="en-US" dirty="0"/>
              <a:t>Exercise</a:t>
            </a:r>
            <a:endParaRPr dirty="0"/>
          </a:p>
        </p:txBody>
      </p:sp>
      <p:sp>
        <p:nvSpPr>
          <p:cNvPr id="200" name="Google Shape;200;p38"/>
          <p:cNvSpPr txBox="1">
            <a:spLocks noGrp="1"/>
          </p:cNvSpPr>
          <p:nvPr>
            <p:ph type="body" idx="1"/>
          </p:nvPr>
        </p:nvSpPr>
        <p:spPr>
          <a:xfrm>
            <a:off x="1203350" y="4079650"/>
            <a:ext cx="21906300" cy="3139291"/>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US" dirty="0">
                <a:latin typeface="Google Sans" panose="020B0604020202020204" charset="0"/>
                <a:ea typeface="Google Sans" panose="020B0604020202020204" charset="0"/>
                <a:cs typeface="Google Sans" panose="020B0604020202020204" charset="0"/>
              </a:rPr>
              <a:t>Write a C  function  to calculate the factors of a number  .</a:t>
            </a:r>
          </a:p>
          <a:p>
            <a:pPr marL="0" lvl="0" indent="0" algn="l" rtl="0">
              <a:spcBef>
                <a:spcPts val="0"/>
              </a:spcBef>
              <a:spcAft>
                <a:spcPts val="0"/>
              </a:spcAft>
              <a:buNone/>
            </a:pPr>
            <a:r>
              <a:rPr lang="en-US" dirty="0">
                <a:latin typeface="Google Sans" panose="020B0604020202020204" charset="0"/>
                <a:ea typeface="Google Sans" panose="020B0604020202020204" charset="0"/>
                <a:cs typeface="Google Sans" panose="020B0604020202020204" charset="0"/>
              </a:rPr>
              <a:t> Ex : factors of 25 :  1,5,25 </a:t>
            </a:r>
          </a:p>
          <a:p>
            <a:pPr marL="0" lvl="0" indent="0" algn="l" rtl="0">
              <a:spcBef>
                <a:spcPts val="0"/>
              </a:spcBef>
              <a:spcAft>
                <a:spcPts val="0"/>
              </a:spcAft>
              <a:buNone/>
            </a:pPr>
            <a:endParaRPr lang="en-US" dirty="0">
              <a:latin typeface="Google Sans" panose="020B0604020202020204" charset="0"/>
              <a:ea typeface="Google Sans" panose="020B0604020202020204" charset="0"/>
              <a:cs typeface="Google Sans" panose="020B0604020202020204" charset="0"/>
            </a:endParaRPr>
          </a:p>
          <a:p>
            <a:pPr marL="0" lvl="0" indent="0" algn="l" rtl="0">
              <a:spcBef>
                <a:spcPts val="0"/>
              </a:spcBef>
              <a:spcAft>
                <a:spcPts val="0"/>
              </a:spcAft>
              <a:buNone/>
            </a:pPr>
            <a:r>
              <a:rPr lang="en-US" dirty="0">
                <a:latin typeface="Google Sans" panose="020B0604020202020204" charset="0"/>
                <a:ea typeface="Google Sans" panose="020B0604020202020204" charset="0"/>
                <a:cs typeface="Google Sans" panose="020B0604020202020204" charset="0"/>
              </a:rPr>
              <a:t>Write a C  function  to calculate the power of a number . </a:t>
            </a:r>
            <a:endParaRPr dirty="0">
              <a:latin typeface="Google Sans" panose="020B0604020202020204" charset="0"/>
              <a:ea typeface="Google Sans" panose="020B0604020202020204" charset="0"/>
              <a:cs typeface="Google Sans" panose="020B0604020202020204"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39"/>
          <p:cNvSpPr txBox="1">
            <a:spLocks noGrp="1"/>
          </p:cNvSpPr>
          <p:nvPr>
            <p:ph type="body" idx="1"/>
          </p:nvPr>
        </p:nvSpPr>
        <p:spPr>
          <a:xfrm>
            <a:off x="648757" y="3216125"/>
            <a:ext cx="23735243" cy="12003256"/>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US" dirty="0">
                <a:latin typeface="Google Sans" panose="020B0604020202020204" charset="0"/>
                <a:ea typeface="Google Sans" panose="020B0604020202020204" charset="0"/>
                <a:cs typeface="Google Sans" panose="020B0604020202020204" charset="0"/>
              </a:rPr>
              <a:t>The void  keyword is used to any function to give the meaning of Nothing.</a:t>
            </a:r>
          </a:p>
          <a:p>
            <a:pPr marL="0" lvl="0" indent="0" algn="l" rtl="0">
              <a:spcBef>
                <a:spcPts val="0"/>
              </a:spcBef>
              <a:spcAft>
                <a:spcPts val="0"/>
              </a:spcAft>
              <a:buClr>
                <a:schemeClr val="dk1"/>
              </a:buClr>
              <a:buSzPts val="1100"/>
              <a:buFont typeface="Arial"/>
              <a:buNone/>
            </a:pPr>
            <a:r>
              <a:rPr lang="en-US" dirty="0">
                <a:latin typeface="Google Sans" panose="020B0604020202020204" charset="0"/>
                <a:ea typeface="Google Sans" panose="020B0604020202020204" charset="0"/>
                <a:cs typeface="Google Sans" panose="020B0604020202020204" charset="0"/>
              </a:rPr>
              <a:t>For example if we need to define a function that takes no arguments,</a:t>
            </a:r>
          </a:p>
          <a:p>
            <a:pPr marL="0" lvl="0" indent="0" algn="l" rtl="0">
              <a:spcBef>
                <a:spcPts val="0"/>
              </a:spcBef>
              <a:spcAft>
                <a:spcPts val="0"/>
              </a:spcAft>
              <a:buClr>
                <a:schemeClr val="dk1"/>
              </a:buClr>
              <a:buSzPts val="1100"/>
              <a:buFont typeface="Arial"/>
              <a:buNone/>
            </a:pPr>
            <a:r>
              <a:rPr lang="en-US" dirty="0">
                <a:latin typeface="Google Sans" panose="020B0604020202020204" charset="0"/>
                <a:ea typeface="Google Sans" panose="020B0604020202020204" charset="0"/>
                <a:cs typeface="Google Sans" panose="020B0604020202020204" charset="0"/>
              </a:rPr>
              <a:t> we would write between its ( ) the keyword void. </a:t>
            </a:r>
          </a:p>
          <a:p>
            <a:pPr marL="0" lvl="0" indent="0" algn="l" rtl="0">
              <a:spcBef>
                <a:spcPts val="0"/>
              </a:spcBef>
              <a:spcAft>
                <a:spcPts val="0"/>
              </a:spcAft>
              <a:buClr>
                <a:schemeClr val="dk1"/>
              </a:buClr>
              <a:buSzPts val="1100"/>
              <a:buFont typeface="Arial"/>
              <a:buNone/>
            </a:pPr>
            <a:r>
              <a:rPr lang="en-US" dirty="0">
                <a:latin typeface="Google Sans" panose="020B0604020202020204" charset="0"/>
                <a:ea typeface="Google Sans" panose="020B0604020202020204" charset="0"/>
                <a:cs typeface="Google Sans" panose="020B0604020202020204" charset="0"/>
              </a:rPr>
              <a:t>If we need to define a function that doesn’t return any outputs, </a:t>
            </a:r>
          </a:p>
          <a:p>
            <a:pPr marL="0" lvl="0" indent="0" algn="l" rtl="0">
              <a:spcBef>
                <a:spcPts val="0"/>
              </a:spcBef>
              <a:spcAft>
                <a:spcPts val="0"/>
              </a:spcAft>
              <a:buClr>
                <a:schemeClr val="dk1"/>
              </a:buClr>
              <a:buSzPts val="1100"/>
              <a:buFont typeface="Arial"/>
              <a:buNone/>
            </a:pPr>
            <a:r>
              <a:rPr lang="en-US" dirty="0">
                <a:latin typeface="Google Sans" panose="020B0604020202020204" charset="0"/>
                <a:ea typeface="Google Sans" panose="020B0604020202020204" charset="0"/>
                <a:cs typeface="Google Sans" panose="020B0604020202020204" charset="0"/>
              </a:rPr>
              <a:t>we will write instead of the return type the keyword void</a:t>
            </a:r>
          </a:p>
          <a:p>
            <a:pPr marL="0" lvl="0" indent="0" algn="l" rtl="0">
              <a:spcBef>
                <a:spcPts val="0"/>
              </a:spcBef>
              <a:spcAft>
                <a:spcPts val="0"/>
              </a:spcAft>
              <a:buClr>
                <a:schemeClr val="dk1"/>
              </a:buClr>
              <a:buSzPts val="1100"/>
              <a:buFont typeface="Arial"/>
              <a:buNone/>
            </a:pPr>
            <a:r>
              <a:rPr lang="en-US" dirty="0">
                <a:latin typeface="Google Sans" panose="020B0604020202020204" charset="0"/>
                <a:ea typeface="Google Sans" panose="020B0604020202020204" charset="0"/>
                <a:cs typeface="Google Sans" panose="020B0604020202020204" charset="0"/>
              </a:rPr>
              <a:t>.Example :</a:t>
            </a:r>
          </a:p>
          <a:p>
            <a:pPr marL="0" lvl="0" indent="0" algn="l" rtl="0">
              <a:spcBef>
                <a:spcPts val="0"/>
              </a:spcBef>
              <a:spcAft>
                <a:spcPts val="0"/>
              </a:spcAft>
              <a:buClr>
                <a:schemeClr val="dk1"/>
              </a:buClr>
              <a:buSzPts val="1100"/>
              <a:buFont typeface="Arial"/>
              <a:buNone/>
            </a:pPr>
            <a:endParaRPr lang="en-US" dirty="0">
              <a:latin typeface="Google Sans" panose="020B0604020202020204" charset="0"/>
              <a:ea typeface="Google Sans" panose="020B0604020202020204" charset="0"/>
              <a:cs typeface="Google Sans" panose="020B0604020202020204" charset="0"/>
            </a:endParaRPr>
          </a:p>
          <a:p>
            <a:pPr marL="0" lvl="0" indent="0" algn="l" rtl="0">
              <a:spcBef>
                <a:spcPts val="0"/>
              </a:spcBef>
              <a:spcAft>
                <a:spcPts val="0"/>
              </a:spcAft>
              <a:buClr>
                <a:schemeClr val="dk1"/>
              </a:buClr>
              <a:buSzPts val="1100"/>
              <a:buFont typeface="Arial"/>
              <a:buNone/>
            </a:pPr>
            <a:r>
              <a:rPr lang="en-US" dirty="0">
                <a:latin typeface="Google Sans" panose="020B0604020202020204" charset="0"/>
                <a:ea typeface="Google Sans" panose="020B0604020202020204" charset="0"/>
                <a:cs typeface="Google Sans" panose="020B0604020202020204" charset="0"/>
              </a:rPr>
              <a:t> void  </a:t>
            </a:r>
            <a:r>
              <a:rPr lang="en-US" dirty="0" err="1">
                <a:latin typeface="Google Sans" panose="020B0604020202020204" charset="0"/>
                <a:ea typeface="Google Sans" panose="020B0604020202020204" charset="0"/>
                <a:cs typeface="Google Sans" panose="020B0604020202020204" charset="0"/>
              </a:rPr>
              <a:t>printWelcome</a:t>
            </a:r>
            <a:r>
              <a:rPr lang="en-US" dirty="0">
                <a:latin typeface="Google Sans" panose="020B0604020202020204" charset="0"/>
                <a:ea typeface="Google Sans" panose="020B0604020202020204" charset="0"/>
                <a:cs typeface="Google Sans" panose="020B0604020202020204" charset="0"/>
              </a:rPr>
              <a:t>(void)</a:t>
            </a:r>
          </a:p>
          <a:p>
            <a:pPr marL="0" lvl="0" indent="0" algn="l" rtl="0">
              <a:spcBef>
                <a:spcPts val="0"/>
              </a:spcBef>
              <a:spcAft>
                <a:spcPts val="0"/>
              </a:spcAft>
              <a:buClr>
                <a:schemeClr val="dk1"/>
              </a:buClr>
              <a:buSzPts val="1100"/>
              <a:buFont typeface="Arial"/>
              <a:buNone/>
            </a:pPr>
            <a:r>
              <a:rPr lang="en-US" dirty="0">
                <a:latin typeface="Google Sans" panose="020B0604020202020204" charset="0"/>
                <a:ea typeface="Google Sans" panose="020B0604020202020204" charset="0"/>
                <a:cs typeface="Google Sans" panose="020B0604020202020204" charset="0"/>
              </a:rPr>
              <a:t>{</a:t>
            </a:r>
          </a:p>
          <a:p>
            <a:pPr marL="0" lvl="0" indent="0" algn="l" rtl="0">
              <a:spcBef>
                <a:spcPts val="0"/>
              </a:spcBef>
              <a:spcAft>
                <a:spcPts val="0"/>
              </a:spcAft>
              <a:buClr>
                <a:schemeClr val="dk1"/>
              </a:buClr>
              <a:buSzPts val="1100"/>
              <a:buFont typeface="Arial"/>
              <a:buNone/>
            </a:pPr>
            <a:r>
              <a:rPr lang="en-US" dirty="0">
                <a:latin typeface="Google Sans" panose="020B0604020202020204" charset="0"/>
                <a:ea typeface="Google Sans" panose="020B0604020202020204" charset="0"/>
                <a:cs typeface="Google Sans" panose="020B0604020202020204" charset="0"/>
              </a:rPr>
              <a:t> </a:t>
            </a:r>
            <a:r>
              <a:rPr lang="en-US" dirty="0" err="1">
                <a:latin typeface="Google Sans" panose="020B0604020202020204" charset="0"/>
                <a:ea typeface="Google Sans" panose="020B0604020202020204" charset="0"/>
                <a:cs typeface="Google Sans" panose="020B0604020202020204" charset="0"/>
              </a:rPr>
              <a:t>printf</a:t>
            </a:r>
            <a:r>
              <a:rPr lang="en-US" dirty="0">
                <a:latin typeface="Google Sans" panose="020B0604020202020204" charset="0"/>
                <a:ea typeface="Google Sans" panose="020B0604020202020204" charset="0"/>
                <a:cs typeface="Google Sans" panose="020B0604020202020204" charset="0"/>
              </a:rPr>
              <a:t>(“</a:t>
            </a:r>
            <a:r>
              <a:rPr lang="en-US" dirty="0" err="1">
                <a:latin typeface="Google Sans" panose="020B0604020202020204" charset="0"/>
                <a:ea typeface="Google Sans" panose="020B0604020202020204" charset="0"/>
                <a:cs typeface="Google Sans" panose="020B0604020202020204" charset="0"/>
              </a:rPr>
              <a:t>wlcome</a:t>
            </a:r>
            <a:r>
              <a:rPr lang="en-US" dirty="0">
                <a:latin typeface="Google Sans" panose="020B0604020202020204" charset="0"/>
                <a:ea typeface="Google Sans" panose="020B0604020202020204" charset="0"/>
                <a:cs typeface="Google Sans" panose="020B0604020202020204" charset="0"/>
              </a:rPr>
              <a:t> Ahmed”); </a:t>
            </a:r>
          </a:p>
          <a:p>
            <a:pPr marL="0" lvl="0" indent="0" algn="l" rtl="0">
              <a:spcBef>
                <a:spcPts val="0"/>
              </a:spcBef>
              <a:spcAft>
                <a:spcPts val="0"/>
              </a:spcAft>
              <a:buClr>
                <a:schemeClr val="dk1"/>
              </a:buClr>
              <a:buSzPts val="1100"/>
              <a:buFont typeface="Arial"/>
              <a:buNone/>
            </a:pPr>
            <a:r>
              <a:rPr lang="en-US" dirty="0">
                <a:latin typeface="Google Sans" panose="020B0604020202020204" charset="0"/>
                <a:ea typeface="Google Sans" panose="020B0604020202020204" charset="0"/>
                <a:cs typeface="Google Sans" panose="020B0604020202020204" charset="0"/>
              </a:rPr>
              <a:t>}</a:t>
            </a:r>
          </a:p>
          <a:p>
            <a:pPr marL="0" lvl="0" indent="0" algn="l" rtl="0">
              <a:spcBef>
                <a:spcPts val="0"/>
              </a:spcBef>
              <a:spcAft>
                <a:spcPts val="0"/>
              </a:spcAft>
              <a:buClr>
                <a:schemeClr val="dk1"/>
              </a:buClr>
              <a:buSzPts val="1100"/>
              <a:buFont typeface="Arial"/>
              <a:buNone/>
            </a:pPr>
            <a:endParaRPr lang="en-US" dirty="0">
              <a:latin typeface="Google Sans" panose="020B0604020202020204" charset="0"/>
              <a:ea typeface="Google Sans" panose="020B0604020202020204" charset="0"/>
              <a:cs typeface="Google Sans" panose="020B0604020202020204" charset="0"/>
            </a:endParaRPr>
          </a:p>
          <a:p>
            <a:pPr marL="0" lvl="0" indent="0" algn="l" rtl="0">
              <a:spcBef>
                <a:spcPts val="0"/>
              </a:spcBef>
              <a:spcAft>
                <a:spcPts val="0"/>
              </a:spcAft>
              <a:buClr>
                <a:schemeClr val="dk1"/>
              </a:buClr>
              <a:buSzPts val="1100"/>
              <a:buFont typeface="Arial"/>
              <a:buNone/>
            </a:pPr>
            <a:endParaRPr lang="en-US" dirty="0">
              <a:latin typeface="Google Sans" panose="020B0604020202020204" charset="0"/>
              <a:ea typeface="Google Sans" panose="020B0604020202020204" charset="0"/>
              <a:cs typeface="Google Sans" panose="020B0604020202020204" charset="0"/>
            </a:endParaRPr>
          </a:p>
          <a:p>
            <a:pPr marL="0" lvl="0" indent="0" algn="l" rtl="0">
              <a:spcBef>
                <a:spcPts val="0"/>
              </a:spcBef>
              <a:spcAft>
                <a:spcPts val="0"/>
              </a:spcAft>
              <a:buClr>
                <a:schemeClr val="dk1"/>
              </a:buClr>
              <a:buSzPts val="1100"/>
              <a:buFont typeface="Arial"/>
              <a:buNone/>
            </a:pPr>
            <a:endParaRPr lang="en-US" dirty="0">
              <a:latin typeface="Google Sans" panose="020B0604020202020204" charset="0"/>
              <a:ea typeface="Google Sans" panose="020B0604020202020204" charset="0"/>
              <a:cs typeface="Google Sans" panose="020B0604020202020204" charset="0"/>
            </a:endParaRPr>
          </a:p>
          <a:p>
            <a:pPr marL="0" lvl="0" indent="0" algn="l" rtl="0">
              <a:spcBef>
                <a:spcPts val="0"/>
              </a:spcBef>
              <a:spcAft>
                <a:spcPts val="0"/>
              </a:spcAft>
              <a:buClr>
                <a:schemeClr val="dk1"/>
              </a:buClr>
              <a:buSzPts val="1100"/>
              <a:buFont typeface="Arial"/>
              <a:buNone/>
            </a:pPr>
            <a:endParaRPr lang="en-US" dirty="0">
              <a:latin typeface="Google Sans" panose="020B0604020202020204" charset="0"/>
              <a:ea typeface="Google Sans" panose="020B0604020202020204" charset="0"/>
              <a:cs typeface="Google Sans" panose="020B0604020202020204" charset="0"/>
            </a:endParaRPr>
          </a:p>
          <a:p>
            <a:pPr marL="0" lvl="0" indent="0" algn="l" rtl="0">
              <a:spcBef>
                <a:spcPts val="0"/>
              </a:spcBef>
              <a:spcAft>
                <a:spcPts val="0"/>
              </a:spcAft>
              <a:buClr>
                <a:schemeClr val="dk1"/>
              </a:buClr>
              <a:buSzPts val="1100"/>
              <a:buFont typeface="Arial"/>
              <a:buNone/>
            </a:pPr>
            <a:endParaRPr dirty="0">
              <a:latin typeface="Google Sans" panose="020B0604020202020204" charset="0"/>
              <a:ea typeface="Google Sans" panose="020B0604020202020204" charset="0"/>
              <a:cs typeface="Google Sans" panose="020B0604020202020204" charset="0"/>
            </a:endParaRPr>
          </a:p>
        </p:txBody>
      </p:sp>
      <p:sp>
        <p:nvSpPr>
          <p:cNvPr id="207" name="Google Shape;207;p39"/>
          <p:cNvSpPr txBox="1">
            <a:spLocks noGrp="1"/>
          </p:cNvSpPr>
          <p:nvPr>
            <p:ph type="title"/>
          </p:nvPr>
        </p:nvSpPr>
        <p:spPr>
          <a:xfrm>
            <a:off x="893050" y="1290125"/>
            <a:ext cx="21956100" cy="1926000"/>
          </a:xfrm>
          <a:prstGeom prst="rect">
            <a:avLst/>
          </a:prstGeom>
        </p:spPr>
        <p:txBody>
          <a:bodyPr spcFirstLastPara="1" wrap="square" lIns="243800" tIns="243800" rIns="243800" bIns="243800" anchor="t" anchorCtr="0">
            <a:spAutoFit/>
          </a:bodyPr>
          <a:lstStyle/>
          <a:p>
            <a:pPr marL="0" lvl="0" indent="0" algn="l" rtl="0">
              <a:spcBef>
                <a:spcPts val="0"/>
              </a:spcBef>
              <a:spcAft>
                <a:spcPts val="0"/>
              </a:spcAft>
              <a:buNone/>
            </a:pPr>
            <a:r>
              <a:rPr lang="en-US" dirty="0"/>
              <a:t>Void keyword </a:t>
            </a:r>
            <a:endParaRPr dirty="0"/>
          </a:p>
        </p:txBody>
      </p:sp>
    </p:spTree>
  </p:cSld>
  <p:clrMapOvr>
    <a:masterClrMapping/>
  </p:clrMapOvr>
</p:sld>
</file>

<file path=ppt/theme/theme1.xml><?xml version="1.0" encoding="utf-8"?>
<a:theme xmlns:a="http://schemas.openxmlformats.org/drawingml/2006/main" name="Simple Light">
  <a:themeElements>
    <a:clrScheme name="Simple Light">
      <a:dk1>
        <a:srgbClr val="404040"/>
      </a:dk1>
      <a:lt1>
        <a:srgbClr val="FFFFFF"/>
      </a:lt1>
      <a:dk2>
        <a:srgbClr val="676C72"/>
      </a:dk2>
      <a:lt2>
        <a:srgbClr val="F9F9F9"/>
      </a:lt2>
      <a:accent1>
        <a:srgbClr val="4285F4"/>
      </a:accent1>
      <a:accent2>
        <a:srgbClr val="FBBC04"/>
      </a:accent2>
      <a:accent3>
        <a:srgbClr val="E84435"/>
      </a:accent3>
      <a:accent4>
        <a:srgbClr val="0F9D58"/>
      </a:accent4>
      <a:accent5>
        <a:srgbClr val="FFCDD2"/>
      </a:accent5>
      <a:accent6>
        <a:srgbClr val="C8E6C9"/>
      </a:accent6>
      <a:hlink>
        <a:srgbClr val="BBDEF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TotalTime>
  <Words>774</Words>
  <Application>Microsoft Office PowerPoint</Application>
  <PresentationFormat>Custom</PresentationFormat>
  <Paragraphs>86</Paragraphs>
  <Slides>22</Slides>
  <Notes>14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22</vt:i4>
      </vt:variant>
    </vt:vector>
  </HeadingPairs>
  <TitlesOfParts>
    <vt:vector size="28" baseType="lpstr">
      <vt:lpstr>Google Sans</vt:lpstr>
      <vt:lpstr>Helvetica Neue</vt:lpstr>
      <vt:lpstr>Open Sans Light</vt:lpstr>
      <vt:lpstr>Roboto Mono</vt:lpstr>
      <vt:lpstr>Arial</vt:lpstr>
      <vt:lpstr>Simple Light</vt:lpstr>
      <vt:lpstr>Functions in C</vt:lpstr>
      <vt:lpstr>Agenda </vt:lpstr>
      <vt:lpstr>What is function ?</vt:lpstr>
      <vt:lpstr>What is function ?</vt:lpstr>
      <vt:lpstr>Function Types </vt:lpstr>
      <vt:lpstr>Function Syntax </vt:lpstr>
      <vt:lpstr>Example </vt:lpstr>
      <vt:lpstr>Exercise</vt:lpstr>
      <vt:lpstr>Void keyword </vt:lpstr>
      <vt:lpstr>Notes</vt:lpstr>
      <vt:lpstr>Local Vs Global variable </vt:lpstr>
      <vt:lpstr>PowerPoint Presentation</vt:lpstr>
      <vt:lpstr>PowerPoint Presentation</vt:lpstr>
      <vt:lpstr>PowerPoint Presentation</vt:lpstr>
      <vt:lpstr>Block scope </vt:lpstr>
      <vt:lpstr>PowerPoint Presentation</vt:lpstr>
      <vt:lpstr>PowerPoint Presentation</vt:lpstr>
      <vt:lpstr>Divide project  to many C files </vt:lpstr>
      <vt:lpstr>Recursion</vt:lpstr>
      <vt:lpstr>PowerPoint Presentation</vt:lpstr>
      <vt:lpstr>Assignment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Functions in C</dc:title>
  <cp:lastModifiedBy>hassan ahmed</cp:lastModifiedBy>
  <cp:revision>10</cp:revision>
  <dcterms:modified xsi:type="dcterms:W3CDTF">2023-02-24T16:53:10Z</dcterms:modified>
</cp:coreProperties>
</file>